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259" r:id="rId3"/>
    <p:sldId id="278" r:id="rId4"/>
    <p:sldId id="257" r:id="rId5"/>
    <p:sldId id="351" r:id="rId6"/>
    <p:sldId id="347" r:id="rId7"/>
    <p:sldId id="267" r:id="rId8"/>
    <p:sldId id="348" r:id="rId9"/>
    <p:sldId id="349" r:id="rId10"/>
    <p:sldId id="352" r:id="rId11"/>
    <p:sldId id="353" r:id="rId12"/>
    <p:sldId id="350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Vidalok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3BC673-3B43-4C24-BBF8-3A6AEB4BDAA2}">
  <a:tblStyle styleId="{D83BC673-3B43-4C24-BBF8-3A6AEB4BD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932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77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03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6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98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03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57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6" r:id="rId5"/>
    <p:sldLayoutId id="2147483672" r:id="rId6"/>
    <p:sldLayoutId id="2147483696" r:id="rId7"/>
    <p:sldLayoutId id="2147483697" r:id="rId8"/>
    <p:sldLayoutId id="2147483698" r:id="rId9"/>
    <p:sldLayoutId id="214748369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Frozen Lake &amp; </a:t>
            </a:r>
            <a:r>
              <a:rPr lang="en-US" dirty="0" smtClean="0"/>
              <a:t>    Q-Learning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50000" y="3377100"/>
            <a:ext cx="82260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900" dirty="0"/>
              <a:t>explanation of the frozen lake game as a Reinforcement learning, practical learning of Q-learning with frozen lake </a:t>
            </a:r>
            <a:endParaRPr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60000" y="4147200"/>
            <a:ext cx="270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Nimra </a:t>
            </a:r>
            <a:r>
              <a:rPr lang="en-US" dirty="0" smtClean="0"/>
              <a:t>Amer </a:t>
            </a:r>
            <a:r>
              <a:rPr lang="en-US" dirty="0" smtClean="0"/>
              <a:t>21L-5609</a:t>
            </a:r>
          </a:p>
          <a:p>
            <a:r>
              <a:rPr lang="en-US" dirty="0" smtClean="0"/>
              <a:t>Muhammad Ahmad 21L-5617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5600" y="2511803"/>
            <a:ext cx="86652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dirty="0" smtClean="0"/>
              <a:t>Prototype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506876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8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5600" y="2511803"/>
            <a:ext cx="53172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00" y="680399"/>
            <a:ext cx="3650400" cy="36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1680280"/>
            <a:ext cx="68503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Q-Learning helps agents learn optimal strategies.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Frozen Lake is a great RL introduction.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 Handling randomness in actions. </a:t>
            </a:r>
          </a:p>
        </p:txBody>
      </p:sp>
    </p:spTree>
    <p:extLst>
      <p:ext uri="{BB962C8B-B14F-4D97-AF65-F5344CB8AC3E}">
        <p14:creationId xmlns:p14="http://schemas.microsoft.com/office/powerpoint/2010/main" val="15781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What is RL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Game Overview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What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Q-Learning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How It Works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Prototype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/>
          <p:cNvSpPr txBox="1">
            <a:spLocks noGrp="1"/>
          </p:cNvSpPr>
          <p:nvPr>
            <p:ph type="title"/>
          </p:nvPr>
        </p:nvSpPr>
        <p:spPr>
          <a:xfrm>
            <a:off x="4521600" y="2467375"/>
            <a:ext cx="41292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Reinforcement Learning</a:t>
            </a:r>
            <a:endParaRPr dirty="0"/>
          </a:p>
        </p:txBody>
      </p:sp>
      <p:sp>
        <p:nvSpPr>
          <p:cNvPr id="703" name="Google Shape;703;p81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00" y="893400"/>
            <a:ext cx="3141900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RL?</a:t>
            </a:r>
            <a:endParaRPr dirty="0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788" y="1697589"/>
            <a:ext cx="5897768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learns by interacting with the environment.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Maximize cumulative rewards.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terms: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Environment representation.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Choices for the agent.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Feedback for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36947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Game Overview</a:t>
            </a:r>
            <a:endParaRPr dirty="0"/>
          </a:p>
        </p:txBody>
      </p:sp>
      <p:sp>
        <p:nvSpPr>
          <p:cNvPr id="703" name="Google Shape;703;p81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8" y="445415"/>
            <a:ext cx="4700423" cy="41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Game Overview</a:t>
            </a:r>
            <a:endParaRPr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00" y="1782938"/>
            <a:ext cx="6037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 with a frozen surface.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Move to the goal without falling into holes.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Actions: Left, Right, Up, Down.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 Slippery tiles add randomness. </a:t>
            </a:r>
          </a:p>
        </p:txBody>
      </p:sp>
    </p:spTree>
    <p:extLst>
      <p:ext uri="{BB962C8B-B14F-4D97-AF65-F5344CB8AC3E}">
        <p14:creationId xmlns:p14="http://schemas.microsoft.com/office/powerpoint/2010/main" val="24342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5600" y="2511803"/>
            <a:ext cx="53172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smtClean="0"/>
              <a:t>Q-Learning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24" y="1180213"/>
            <a:ext cx="3634217" cy="312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Q-Learning?</a:t>
            </a:r>
            <a:endParaRPr dirty="0"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788" y="1859172"/>
            <a:ext cx="48024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RL algorithm to learn optimal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actions. Updates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smtClean="0">
                <a:solidFill>
                  <a:schemeClr val="tx1"/>
                </a:solidFill>
                <a:latin typeface="Arial" panose="020B0604020202020204" pitchFamily="34" charset="0"/>
              </a:rPr>
              <a:t>Rows </a:t>
            </a: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= States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Columns =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00" y="1177200"/>
            <a:ext cx="3596400" cy="32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</a:t>
            </a:r>
            <a:endParaRPr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188" y="1126039"/>
            <a:ext cx="59220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the Q-table with zeros.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actions using exploration (e.g., ε-greedy).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Q-values based on the formula.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convergence.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sz="1800" b="1" dirty="0"/>
              <a:t>Q(s,a)←Q(s,a)+α[r+γa′max​Q(s′,a′)−Q(s,a)]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225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Lato</vt:lpstr>
      <vt:lpstr>Vidaloka</vt:lpstr>
      <vt:lpstr>Arial</vt:lpstr>
      <vt:lpstr>Minimalist Business Slides XL by Slidesgo</vt:lpstr>
      <vt:lpstr>Frozen Lake &amp;     Q-Learning</vt:lpstr>
      <vt:lpstr>What is RL</vt:lpstr>
      <vt:lpstr>Reinforcement Learning</vt:lpstr>
      <vt:lpstr>What is RL?</vt:lpstr>
      <vt:lpstr>Game Overview</vt:lpstr>
      <vt:lpstr>Game Overview</vt:lpstr>
      <vt:lpstr>Q-Learning</vt:lpstr>
      <vt:lpstr>What is Q-Learning?</vt:lpstr>
      <vt:lpstr>How It Works</vt:lpstr>
      <vt:lpstr>Prototype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Frozen Lake &amp;     Q-Learning</dc:title>
  <dc:creator>Ahmad Gill</dc:creator>
  <cp:lastModifiedBy>Nimra Amer</cp:lastModifiedBy>
  <cp:revision>10</cp:revision>
  <dcterms:modified xsi:type="dcterms:W3CDTF">2024-12-13T08:59:18Z</dcterms:modified>
</cp:coreProperties>
</file>