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9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4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1F6829-1DC6-43E1-A773-A9BBB6D89FA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41D59F-8C64-471E-9544-AE33A277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128" y="1380068"/>
            <a:ext cx="10151895" cy="2616199"/>
          </a:xfrm>
        </p:spPr>
        <p:txBody>
          <a:bodyPr/>
          <a:lstStyle/>
          <a:p>
            <a:r>
              <a:rPr lang="en-US" dirty="0"/>
              <a:t>Addressing Modes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9546-4757-C59D-9E57-898BAB51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Base+Offset</a:t>
            </a:r>
            <a:r>
              <a:rPr lang="en-US" dirty="0"/>
              <a:t>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9762-A584-3AC3-91A7-5658AA11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Default segment=ss</a:t>
            </a:r>
          </a:p>
          <a:p>
            <a:pPr lvl="1"/>
            <a:r>
              <a:rPr lang="en-US" dirty="0"/>
              <a:t>Mov byte[bp+0x10]=10</a:t>
            </a:r>
          </a:p>
          <a:p>
            <a:pPr lvl="1"/>
            <a:r>
              <a:rPr lang="en-US" dirty="0"/>
              <a:t>Mov word[bp+0x10]=10</a:t>
            </a:r>
          </a:p>
          <a:p>
            <a:endParaRPr lang="en-US" dirty="0"/>
          </a:p>
          <a:p>
            <a:r>
              <a:rPr lang="en-US" dirty="0"/>
              <a:t>Default segment=ds</a:t>
            </a:r>
          </a:p>
          <a:p>
            <a:pPr lvl="1"/>
            <a:r>
              <a:rPr lang="en-US" dirty="0"/>
              <a:t>Mov ax,[bx+0x100]</a:t>
            </a:r>
          </a:p>
          <a:p>
            <a:pPr lvl="1"/>
            <a:r>
              <a:rPr lang="en-US" dirty="0"/>
              <a:t>Mov byte[bx+0x100],10</a:t>
            </a:r>
          </a:p>
          <a:p>
            <a:pPr lvl="1"/>
            <a:r>
              <a:rPr lang="en-US" dirty="0"/>
              <a:t>Mov word[bx+0x100],10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0731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BAF4-5F5F-AB37-1C67-AB82A53C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Index+offset</a:t>
            </a:r>
            <a:r>
              <a:rPr lang="en-US" dirty="0"/>
              <a:t>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DEFA-319C-E682-9ADB-C16B6491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Default segment=ds</a:t>
            </a:r>
          </a:p>
          <a:p>
            <a:pPr lvl="1"/>
            <a:r>
              <a:rPr lang="en-US" dirty="0"/>
              <a:t>Mov ax,[si+0x0100]</a:t>
            </a:r>
          </a:p>
          <a:p>
            <a:pPr lvl="1"/>
            <a:r>
              <a:rPr lang="en-US" dirty="0"/>
              <a:t>Mov ax,[di+0x0100]</a:t>
            </a:r>
          </a:p>
          <a:p>
            <a:pPr lvl="1"/>
            <a:r>
              <a:rPr lang="en-US" dirty="0"/>
              <a:t>Mov byte[si+0x0100],10</a:t>
            </a:r>
          </a:p>
          <a:p>
            <a:pPr lvl="1"/>
            <a:r>
              <a:rPr lang="en-US" dirty="0"/>
              <a:t>Mov word[si+0x0100],10</a:t>
            </a:r>
          </a:p>
          <a:p>
            <a:pPr lvl="1"/>
            <a:r>
              <a:rPr lang="en-US" dirty="0"/>
              <a:t>Mov byte[di+0x100],10</a:t>
            </a:r>
          </a:p>
          <a:p>
            <a:pPr lvl="1"/>
            <a:r>
              <a:rPr lang="en-US" dirty="0"/>
              <a:t>Mov word[di+0x100],10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8245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85C5-5CF7-1305-2F35-80C3B6DA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FAEE-0EA8-B69B-E7EC-0586C187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segment=ds</a:t>
            </a:r>
          </a:p>
          <a:p>
            <a:pPr lvl="1"/>
            <a:r>
              <a:rPr lang="en-US" dirty="0"/>
              <a:t>Mov ax,[</a:t>
            </a:r>
            <a:r>
              <a:rPr lang="en-US" dirty="0" err="1"/>
              <a:t>si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Mov ax,[di]</a:t>
            </a:r>
          </a:p>
          <a:p>
            <a:pPr lvl="1"/>
            <a:r>
              <a:rPr lang="en-US" dirty="0"/>
              <a:t>Mov byte[</a:t>
            </a:r>
            <a:r>
              <a:rPr lang="en-US" dirty="0" err="1"/>
              <a:t>si</a:t>
            </a:r>
            <a:r>
              <a:rPr lang="en-US" dirty="0"/>
              <a:t>],10</a:t>
            </a:r>
          </a:p>
          <a:p>
            <a:pPr lvl="1"/>
            <a:r>
              <a:rPr lang="en-US" dirty="0"/>
              <a:t>Mov word[di],10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415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F9DB-05CA-3B0F-75D9-D722AAC6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Base+index</a:t>
            </a:r>
            <a:r>
              <a:rPr lang="en-US" dirty="0"/>
              <a:t>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FA56-FD00-1187-3BEE-1665C9A0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segment=ds</a:t>
            </a:r>
          </a:p>
          <a:p>
            <a:pPr lvl="1"/>
            <a:r>
              <a:rPr lang="en-US" dirty="0"/>
              <a:t>Mov ax,[</a:t>
            </a:r>
            <a:r>
              <a:rPr lang="en-US" dirty="0" err="1"/>
              <a:t>bx+si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Mov byte[</a:t>
            </a:r>
            <a:r>
              <a:rPr lang="en-US" dirty="0" err="1"/>
              <a:t>bx+si</a:t>
            </a:r>
            <a:r>
              <a:rPr lang="en-US" dirty="0"/>
              <a:t>],10</a:t>
            </a:r>
          </a:p>
          <a:p>
            <a:pPr lvl="1"/>
            <a:r>
              <a:rPr lang="en-US" dirty="0"/>
              <a:t>Move word[</a:t>
            </a:r>
            <a:r>
              <a:rPr lang="en-US" dirty="0" err="1"/>
              <a:t>bx+di</a:t>
            </a:r>
            <a:r>
              <a:rPr lang="en-US" dirty="0"/>
              <a:t>],10</a:t>
            </a:r>
          </a:p>
          <a:p>
            <a:r>
              <a:rPr lang="en-US" dirty="0"/>
              <a:t>Default segment=ss</a:t>
            </a:r>
          </a:p>
          <a:p>
            <a:pPr lvl="1"/>
            <a:r>
              <a:rPr lang="en-US" dirty="0"/>
              <a:t>Mov word[</a:t>
            </a:r>
            <a:r>
              <a:rPr lang="en-US" dirty="0" err="1"/>
              <a:t>bp+si</a:t>
            </a:r>
            <a:r>
              <a:rPr lang="en-US" dirty="0"/>
              <a:t>],10</a:t>
            </a:r>
          </a:p>
          <a:p>
            <a:pPr lvl="1"/>
            <a:r>
              <a:rPr lang="en-US" dirty="0"/>
              <a:t>Mov byte[</a:t>
            </a:r>
            <a:r>
              <a:rPr lang="en-US" dirty="0" err="1"/>
              <a:t>bp+di</a:t>
            </a:r>
            <a:r>
              <a:rPr lang="en-US" dirty="0"/>
              <a:t>],10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872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9E83-18A5-4D69-82B0-6373AEEE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+Index +Offset addressing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7B7887-1C2C-89B7-BA29-DAE98BB5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Default segment=ds	</a:t>
            </a:r>
          </a:p>
          <a:p>
            <a:pPr lvl="1"/>
            <a:r>
              <a:rPr lang="en-US" dirty="0"/>
              <a:t>Mov ax,[bx+si+0x100]</a:t>
            </a:r>
          </a:p>
          <a:p>
            <a:pPr lvl="1"/>
            <a:r>
              <a:rPr lang="en-US" dirty="0"/>
              <a:t>Mov byte[bx+si+0x100],10</a:t>
            </a:r>
          </a:p>
          <a:p>
            <a:pPr lvl="1"/>
            <a:r>
              <a:rPr lang="en-US" dirty="0"/>
              <a:t>Mov word[bx+si+0x100],10</a:t>
            </a:r>
            <a:endParaRPr lang="en-PK" dirty="0"/>
          </a:p>
          <a:p>
            <a:r>
              <a:rPr lang="en-US" dirty="0"/>
              <a:t>Default segment=ss</a:t>
            </a:r>
          </a:p>
          <a:p>
            <a:pPr lvl="1"/>
            <a:r>
              <a:rPr lang="en-US" dirty="0"/>
              <a:t>Mov byte[bp+si+0x100],10</a:t>
            </a:r>
          </a:p>
          <a:p>
            <a:pPr lvl="1"/>
            <a:r>
              <a:rPr lang="en-US" dirty="0"/>
              <a:t>Mov word[bp+si+0x100],10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9855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80" y="1"/>
            <a:ext cx="10766044" cy="1378422"/>
          </a:xfrm>
        </p:spPr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80" y="1555845"/>
            <a:ext cx="10766043" cy="5022375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4000" dirty="0"/>
              <a:t>Address is 16-bit long, contained in 16-bit Register</a:t>
            </a:r>
          </a:p>
          <a:p>
            <a:pPr algn="just"/>
            <a:r>
              <a:rPr lang="en-US" sz="4000" dirty="0"/>
              <a:t>Mov al,[bl] </a:t>
            </a:r>
            <a:r>
              <a:rPr lang="en-US" sz="4000" dirty="0">
                <a:solidFill>
                  <a:srgbClr val="FF0000"/>
                </a:solidFill>
              </a:rPr>
              <a:t>Not</a:t>
            </a:r>
            <a:r>
              <a:rPr lang="en-US" sz="4000" dirty="0"/>
              <a:t> allowed</a:t>
            </a:r>
          </a:p>
          <a:p>
            <a:pPr algn="just"/>
            <a:r>
              <a:rPr lang="en-US" sz="4000" dirty="0"/>
              <a:t>Mov ax,[bx-</a:t>
            </a:r>
            <a:r>
              <a:rPr lang="en-US" sz="4000" dirty="0" err="1"/>
              <a:t>si</a:t>
            </a:r>
            <a:r>
              <a:rPr lang="en-US" sz="4000" dirty="0"/>
              <a:t>]</a:t>
            </a:r>
          </a:p>
          <a:p>
            <a:pPr algn="just"/>
            <a:r>
              <a:rPr lang="en-US" sz="4000" dirty="0"/>
              <a:t>[BX+SI] is allowed, [BX-SI] is </a:t>
            </a:r>
            <a:r>
              <a:rPr lang="en-US" sz="4000" dirty="0">
                <a:solidFill>
                  <a:srgbClr val="C00000"/>
                </a:solidFill>
              </a:rPr>
              <a:t>NOT</a:t>
            </a:r>
            <a:r>
              <a:rPr lang="en-US" sz="4000" dirty="0"/>
              <a:t> allowed</a:t>
            </a:r>
          </a:p>
          <a:p>
            <a:pPr algn="just"/>
            <a:r>
              <a:rPr lang="en-US" sz="4000" dirty="0"/>
              <a:t>[</a:t>
            </a:r>
            <a:r>
              <a:rPr lang="en-US" sz="4000" dirty="0" err="1"/>
              <a:t>Base+Base</a:t>
            </a:r>
            <a:r>
              <a:rPr lang="en-US" sz="4000" dirty="0"/>
              <a:t>], [</a:t>
            </a:r>
            <a:r>
              <a:rPr lang="en-US" sz="4000" dirty="0" err="1"/>
              <a:t>Index+Index</a:t>
            </a:r>
            <a:r>
              <a:rPr lang="en-US" sz="4000" dirty="0"/>
              <a:t>] both </a:t>
            </a:r>
            <a:r>
              <a:rPr lang="en-US" sz="4000" dirty="0">
                <a:solidFill>
                  <a:srgbClr val="C00000"/>
                </a:solidFill>
              </a:rPr>
              <a:t>NOT</a:t>
            </a:r>
            <a:r>
              <a:rPr lang="en-US" sz="4000" dirty="0"/>
              <a:t> allowed, [</a:t>
            </a:r>
            <a:r>
              <a:rPr lang="en-US" sz="4000" dirty="0" err="1"/>
              <a:t>Base+Index</a:t>
            </a:r>
            <a:r>
              <a:rPr lang="en-US" sz="4000" dirty="0"/>
              <a:t>] is allowed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5377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1"/>
            <a:ext cx="10847930" cy="1378422"/>
          </a:xfrm>
        </p:spPr>
        <p:txBody>
          <a:bodyPr/>
          <a:lstStyle/>
          <a:p>
            <a:r>
              <a:rPr lang="en-US" dirty="0"/>
              <a:t>Addressing Modes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4" y="1555845"/>
            <a:ext cx="10847929" cy="5022375"/>
          </a:xfrm>
        </p:spPr>
        <p:txBody>
          <a:bodyPr anchor="t">
            <a:normAutofit/>
          </a:bodyPr>
          <a:lstStyle/>
          <a:p>
            <a:r>
              <a:rPr lang="en-US" sz="3600" dirty="0"/>
              <a:t>Operands can be</a:t>
            </a:r>
          </a:p>
          <a:p>
            <a:pPr lvl="1"/>
            <a:r>
              <a:rPr lang="en-US" sz="3600" dirty="0"/>
              <a:t>Immediate </a:t>
            </a:r>
          </a:p>
          <a:p>
            <a:pPr marL="914400" lvl="2" indent="0">
              <a:buNone/>
            </a:pPr>
            <a:r>
              <a:rPr lang="en-US" sz="3400" dirty="0"/>
              <a:t>e.g. ADD AX, 5</a:t>
            </a:r>
          </a:p>
          <a:p>
            <a:pPr lvl="1"/>
            <a:r>
              <a:rPr lang="en-US" sz="3600" dirty="0"/>
              <a:t>Register</a:t>
            </a:r>
          </a:p>
          <a:p>
            <a:pPr marL="914400" lvl="2" indent="0">
              <a:buNone/>
            </a:pPr>
            <a:r>
              <a:rPr lang="en-US" sz="3400" dirty="0"/>
              <a:t>ADD AX, BX</a:t>
            </a:r>
          </a:p>
          <a:p>
            <a:pPr lvl="1"/>
            <a:r>
              <a:rPr lang="en-US" sz="3600" dirty="0"/>
              <a:t>Memory</a:t>
            </a:r>
          </a:p>
          <a:p>
            <a:pPr marL="914400" lvl="2" indent="0">
              <a:buNone/>
            </a:pPr>
            <a:r>
              <a:rPr lang="en-US" sz="3400" dirty="0"/>
              <a:t>ADD [num1], AX</a:t>
            </a:r>
          </a:p>
        </p:txBody>
      </p:sp>
    </p:spTree>
    <p:extLst>
      <p:ext uri="{BB962C8B-B14F-4D97-AF65-F5344CB8AC3E}">
        <p14:creationId xmlns:p14="http://schemas.microsoft.com/office/powerpoint/2010/main" val="321729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1"/>
            <a:ext cx="10793339" cy="1378422"/>
          </a:xfrm>
        </p:spPr>
        <p:txBody>
          <a:bodyPr/>
          <a:lstStyle/>
          <a:p>
            <a:r>
              <a:rPr lang="en-US" dirty="0"/>
              <a:t>Addressing Modes Summary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1555845"/>
            <a:ext cx="10793339" cy="5022375"/>
          </a:xfrm>
        </p:spPr>
        <p:txBody>
          <a:bodyPr anchor="t">
            <a:normAutofit/>
          </a:bodyPr>
          <a:lstStyle/>
          <a:p>
            <a:r>
              <a:rPr lang="en-US" sz="4000" dirty="0"/>
              <a:t>Direct Addressing</a:t>
            </a:r>
          </a:p>
          <a:p>
            <a:pPr lvl="1"/>
            <a:r>
              <a:rPr lang="pt-BR" sz="4000" dirty="0"/>
              <a:t>mov ax, [num1]</a:t>
            </a:r>
          </a:p>
          <a:p>
            <a:pPr lvl="1"/>
            <a:endParaRPr lang="pt-BR" sz="4000" dirty="0"/>
          </a:p>
          <a:p>
            <a:r>
              <a:rPr lang="pt-BR" sz="4000" dirty="0"/>
              <a:t>Based Register Indirect</a:t>
            </a:r>
          </a:p>
          <a:p>
            <a:pPr lvl="1"/>
            <a:r>
              <a:rPr lang="pt-BR" sz="4000" dirty="0"/>
              <a:t>Mov [bp], ax</a:t>
            </a:r>
          </a:p>
          <a:p>
            <a:pPr lvl="1"/>
            <a:r>
              <a:rPr lang="pt-BR" sz="4000" dirty="0"/>
              <a:t>Mov ax, [bx]</a:t>
            </a:r>
          </a:p>
          <a:p>
            <a:pPr marL="457200" lvl="1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799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1"/>
            <a:ext cx="10847930" cy="1378422"/>
          </a:xfrm>
        </p:spPr>
        <p:txBody>
          <a:bodyPr/>
          <a:lstStyle/>
          <a:p>
            <a:r>
              <a:rPr lang="en-US" dirty="0"/>
              <a:t>Addressing Modes Summary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555845"/>
            <a:ext cx="10738748" cy="5022375"/>
          </a:xfrm>
        </p:spPr>
        <p:txBody>
          <a:bodyPr anchor="t">
            <a:normAutofit lnSpcReduction="10000"/>
          </a:bodyPr>
          <a:lstStyle/>
          <a:p>
            <a:r>
              <a:rPr lang="en-US" sz="3600" dirty="0"/>
              <a:t>Indexed Register Indirect</a:t>
            </a:r>
          </a:p>
          <a:p>
            <a:pPr lvl="1"/>
            <a:r>
              <a:rPr lang="pt-BR" sz="3600" dirty="0"/>
              <a:t>Mov [si], ax</a:t>
            </a:r>
          </a:p>
          <a:p>
            <a:pPr lvl="1"/>
            <a:r>
              <a:rPr lang="pt-BR" sz="3600" dirty="0"/>
              <a:t>Mov ax, [di]</a:t>
            </a:r>
          </a:p>
          <a:p>
            <a:r>
              <a:rPr lang="pt-BR" sz="3600" dirty="0"/>
              <a:t>Based Register Indirect + Offset</a:t>
            </a:r>
          </a:p>
          <a:p>
            <a:pPr lvl="1"/>
            <a:r>
              <a:rPr lang="pt-BR" sz="3600" dirty="0"/>
              <a:t>Mov [bx+300], ax</a:t>
            </a:r>
          </a:p>
          <a:p>
            <a:pPr lvl="1"/>
            <a:r>
              <a:rPr lang="pt-BR" sz="3600" dirty="0"/>
              <a:t>Mov ax, [bp+300]</a:t>
            </a:r>
          </a:p>
          <a:p>
            <a:pPr lvl="1"/>
            <a:r>
              <a:rPr lang="pt-BR" sz="3600" dirty="0"/>
              <a:t>Mov ax,[bx+num1]</a:t>
            </a:r>
          </a:p>
          <a:p>
            <a:pPr marL="457200" lvl="1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148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1"/>
            <a:ext cx="10834283" cy="1378422"/>
          </a:xfrm>
        </p:spPr>
        <p:txBody>
          <a:bodyPr/>
          <a:lstStyle/>
          <a:p>
            <a:r>
              <a:rPr lang="en-US" dirty="0"/>
              <a:t>Addressing Modes Summary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1555845"/>
            <a:ext cx="10834283" cy="502237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600" dirty="0"/>
              <a:t>Indexed </a:t>
            </a:r>
            <a:r>
              <a:rPr lang="pt-BR" sz="3600" dirty="0"/>
              <a:t>Register Indirect + Offset</a:t>
            </a:r>
          </a:p>
          <a:p>
            <a:pPr lvl="1"/>
            <a:r>
              <a:rPr lang="pt-BR" sz="3600" dirty="0"/>
              <a:t>Mov [si+300], ax</a:t>
            </a:r>
          </a:p>
          <a:p>
            <a:pPr lvl="1"/>
            <a:r>
              <a:rPr lang="pt-BR" sz="3600" dirty="0"/>
              <a:t>Mov ax, [di+300]</a:t>
            </a:r>
          </a:p>
          <a:p>
            <a:pPr lvl="1"/>
            <a:r>
              <a:rPr lang="pt-BR" sz="3600" dirty="0"/>
              <a:t>Mov [si+num1], ax</a:t>
            </a:r>
          </a:p>
          <a:p>
            <a:pPr lvl="1"/>
            <a:endParaRPr lang="pt-BR" sz="3600" dirty="0"/>
          </a:p>
          <a:p>
            <a:r>
              <a:rPr lang="pt-BR" sz="4000" dirty="0"/>
              <a:t>Base + Index</a:t>
            </a:r>
          </a:p>
          <a:p>
            <a:pPr lvl="1"/>
            <a:r>
              <a:rPr lang="pt-BR" sz="3600" dirty="0"/>
              <a:t>Mov [bx+si] , ax</a:t>
            </a:r>
          </a:p>
          <a:p>
            <a:pPr lvl="1"/>
            <a:r>
              <a:rPr lang="pt-BR" sz="3600" dirty="0"/>
              <a:t>Mov ax, [bp+di]</a:t>
            </a:r>
          </a:p>
          <a:p>
            <a:pPr marL="457200" lvl="1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725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32" y="1"/>
            <a:ext cx="10779692" cy="1378422"/>
          </a:xfrm>
        </p:spPr>
        <p:txBody>
          <a:bodyPr/>
          <a:lstStyle/>
          <a:p>
            <a:r>
              <a:rPr lang="en-US" dirty="0"/>
              <a:t>Addressing Modes Summary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2" y="1555845"/>
            <a:ext cx="10779691" cy="5022375"/>
          </a:xfrm>
        </p:spPr>
        <p:txBody>
          <a:bodyPr anchor="t">
            <a:normAutofit/>
          </a:bodyPr>
          <a:lstStyle/>
          <a:p>
            <a:r>
              <a:rPr lang="pt-BR" sz="4000" dirty="0"/>
              <a:t>Base + Index + Offest</a:t>
            </a:r>
          </a:p>
          <a:p>
            <a:pPr lvl="1"/>
            <a:r>
              <a:rPr lang="pt-BR" sz="3600" dirty="0"/>
              <a:t>Mov [bx+si+300] , ax</a:t>
            </a:r>
          </a:p>
          <a:p>
            <a:pPr lvl="1"/>
            <a:r>
              <a:rPr lang="pt-BR" sz="3600" dirty="0"/>
              <a:t>Mov [bx+si+num1] , ax</a:t>
            </a:r>
          </a:p>
          <a:p>
            <a:pPr lvl="1"/>
            <a:endParaRPr lang="pt-BR" sz="3600" dirty="0"/>
          </a:p>
          <a:p>
            <a:pPr marL="457200" lvl="1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7339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66B5-37E1-EDB2-E973-D45273EE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29FD-2E09-706D-CE1D-A12831C6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 ax,[num1]</a:t>
            </a:r>
          </a:p>
          <a:p>
            <a:r>
              <a:rPr lang="en-US" dirty="0"/>
              <a:t>Mov ax,[bx]</a:t>
            </a:r>
          </a:p>
          <a:p>
            <a:r>
              <a:rPr lang="en-US" dirty="0"/>
              <a:t>Mov ax,[</a:t>
            </a:r>
            <a:r>
              <a:rPr lang="en-US" dirty="0" err="1"/>
              <a:t>si</a:t>
            </a:r>
            <a:r>
              <a:rPr lang="en-US" dirty="0"/>
              <a:t>]</a:t>
            </a:r>
          </a:p>
          <a:p>
            <a:r>
              <a:rPr lang="en-US" dirty="0"/>
              <a:t>Mov ax,[bx+num1]</a:t>
            </a:r>
          </a:p>
          <a:p>
            <a:r>
              <a:rPr lang="en-US" dirty="0"/>
              <a:t>Mov ax,[si+num1]</a:t>
            </a:r>
          </a:p>
          <a:p>
            <a:r>
              <a:rPr lang="en-US" dirty="0"/>
              <a:t>Mov ax,[</a:t>
            </a:r>
            <a:r>
              <a:rPr lang="en-US" dirty="0" err="1"/>
              <a:t>bx+si</a:t>
            </a:r>
            <a:r>
              <a:rPr lang="en-US" dirty="0"/>
              <a:t>]</a:t>
            </a:r>
          </a:p>
          <a:p>
            <a:r>
              <a:rPr lang="en-US" dirty="0"/>
              <a:t>Mov ax,[bx+si+num1]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868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EF38-4C1A-D26E-E698-CB0F8AC0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9BFB-2F17-F112-C0C6-2706BE53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Segment=ds</a:t>
            </a:r>
          </a:p>
          <a:p>
            <a:r>
              <a:rPr lang="en-US" dirty="0"/>
              <a:t>Mov ax,[0x1234]</a:t>
            </a:r>
          </a:p>
          <a:p>
            <a:r>
              <a:rPr lang="en-US" dirty="0"/>
              <a:t>Mov ah,[0x1234]</a:t>
            </a:r>
          </a:p>
          <a:p>
            <a:r>
              <a:rPr lang="en-US" dirty="0"/>
              <a:t>Mov byte[0x1234],10</a:t>
            </a:r>
          </a:p>
          <a:p>
            <a:r>
              <a:rPr lang="en-US" dirty="0"/>
              <a:t>Mov word[0x1234],10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463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38A-5F3A-AB8C-8A1C-AF238A4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2DF7-7FE2-BF41-AD14-9715F754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Default Segment=ds</a:t>
            </a:r>
          </a:p>
          <a:p>
            <a:r>
              <a:rPr lang="en-US" dirty="0"/>
              <a:t>Mov ax,[bx]</a:t>
            </a:r>
          </a:p>
          <a:p>
            <a:r>
              <a:rPr lang="en-US" dirty="0"/>
              <a:t>Mov byte[bx],10</a:t>
            </a:r>
          </a:p>
          <a:p>
            <a:r>
              <a:rPr lang="en-US" dirty="0"/>
              <a:t>Mov word[bx],10</a:t>
            </a:r>
          </a:p>
          <a:p>
            <a:r>
              <a:rPr lang="en-US" dirty="0"/>
              <a:t>Default segment =ss</a:t>
            </a:r>
          </a:p>
          <a:p>
            <a:r>
              <a:rPr lang="en-US" dirty="0"/>
              <a:t>Mov ax,[bp]</a:t>
            </a:r>
          </a:p>
          <a:p>
            <a:r>
              <a:rPr lang="en-US" dirty="0"/>
              <a:t>Mov byte[bp],10</a:t>
            </a:r>
          </a:p>
          <a:p>
            <a:r>
              <a:rPr lang="en-US" dirty="0"/>
              <a:t>Mov word[bp],10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1196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79</TotalTime>
  <Words>613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Addressing Modes Summary</vt:lpstr>
      <vt:lpstr>Addressing Modes Summary</vt:lpstr>
      <vt:lpstr>Addressing Modes Summary (contd.)</vt:lpstr>
      <vt:lpstr>Addressing Modes Summary (contd.)</vt:lpstr>
      <vt:lpstr>Addressing Modes Summary (contd.)</vt:lpstr>
      <vt:lpstr>Addressing Modes Summary (contd.)</vt:lpstr>
      <vt:lpstr>Addressing Modes</vt:lpstr>
      <vt:lpstr>Offset Addressing</vt:lpstr>
      <vt:lpstr>Base Addressing</vt:lpstr>
      <vt:lpstr>Base+Offset addressing</vt:lpstr>
      <vt:lpstr> Index+offset addressing</vt:lpstr>
      <vt:lpstr>Index addressing</vt:lpstr>
      <vt:lpstr>Base+index addressing</vt:lpstr>
      <vt:lpstr>Base +Index +Offset addressing</vt:lpstr>
      <vt:lpstr>Common Mistakes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 Summary</dc:title>
  <dc:creator>Samin Iftikhar</dc:creator>
  <cp:lastModifiedBy>Ms.Sana Fatima</cp:lastModifiedBy>
  <cp:revision>9</cp:revision>
  <dcterms:created xsi:type="dcterms:W3CDTF">2020-09-21T05:57:59Z</dcterms:created>
  <dcterms:modified xsi:type="dcterms:W3CDTF">2022-08-30T17:36:31Z</dcterms:modified>
</cp:coreProperties>
</file>