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ink/ink5.xml" ContentType="application/inkml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6.xml" ContentType="application/inkml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</p:sldMasterIdLst>
  <p:notesMasterIdLst>
    <p:notesMasterId r:id="rId44"/>
  </p:notesMasterIdLst>
  <p:sldIdLst>
    <p:sldId id="607" r:id="rId6"/>
    <p:sldId id="460" r:id="rId7"/>
    <p:sldId id="549" r:id="rId8"/>
    <p:sldId id="521" r:id="rId9"/>
    <p:sldId id="608" r:id="rId10"/>
    <p:sldId id="596" r:id="rId11"/>
    <p:sldId id="597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524" r:id="rId20"/>
    <p:sldId id="576" r:id="rId21"/>
    <p:sldId id="612" r:id="rId22"/>
    <p:sldId id="552" r:id="rId23"/>
    <p:sldId id="609" r:id="rId24"/>
    <p:sldId id="560" r:id="rId25"/>
    <p:sldId id="578" r:id="rId26"/>
    <p:sldId id="610" r:id="rId27"/>
    <p:sldId id="595" r:id="rId28"/>
    <p:sldId id="565" r:id="rId29"/>
    <p:sldId id="606" r:id="rId30"/>
    <p:sldId id="582" r:id="rId31"/>
    <p:sldId id="611" r:id="rId32"/>
    <p:sldId id="614" r:id="rId33"/>
    <p:sldId id="615" r:id="rId34"/>
    <p:sldId id="616" r:id="rId35"/>
    <p:sldId id="617" r:id="rId36"/>
    <p:sldId id="618" r:id="rId37"/>
    <p:sldId id="619" r:id="rId38"/>
    <p:sldId id="620" r:id="rId39"/>
    <p:sldId id="613" r:id="rId40"/>
    <p:sldId id="570" r:id="rId41"/>
    <p:sldId id="584" r:id="rId42"/>
    <p:sldId id="573" r:id="rId43"/>
  </p:sldIdLst>
  <p:sldSz cx="9144000" cy="5143500" type="screen16x9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C461E2-85F3-4662-96F6-CFE251BD3F46}">
          <p14:sldIdLst>
            <p14:sldId id="607"/>
            <p14:sldId id="460"/>
            <p14:sldId id="549"/>
            <p14:sldId id="521"/>
            <p14:sldId id="608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524"/>
            <p14:sldId id="576"/>
            <p14:sldId id="612"/>
            <p14:sldId id="552"/>
            <p14:sldId id="609"/>
            <p14:sldId id="560"/>
            <p14:sldId id="578"/>
            <p14:sldId id="610"/>
            <p14:sldId id="595"/>
            <p14:sldId id="565"/>
            <p14:sldId id="606"/>
          </p14:sldIdLst>
        </p14:section>
        <p14:section name="Untitled Section" id="{40E2359C-0EF9-45E2-88C4-61733FB75F35}">
          <p14:sldIdLst>
            <p14:sldId id="582"/>
            <p14:sldId id="611"/>
            <p14:sldId id="614"/>
            <p14:sldId id="615"/>
            <p14:sldId id="616"/>
            <p14:sldId id="617"/>
            <p14:sldId id="618"/>
            <p14:sldId id="619"/>
            <p14:sldId id="620"/>
            <p14:sldId id="613"/>
            <p14:sldId id="570"/>
            <p14:sldId id="584"/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76">
          <p15:clr>
            <a:srgbClr val="A4A3A4"/>
          </p15:clr>
        </p15:guide>
        <p15:guide id="2" pos="42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139" autoAdjust="0"/>
  </p:normalViewPr>
  <p:slideViewPr>
    <p:cSldViewPr>
      <p:cViewPr varScale="1">
        <p:scale>
          <a:sx n="91" d="100"/>
          <a:sy n="91" d="100"/>
        </p:scale>
        <p:origin x="810" y="66"/>
      </p:cViewPr>
      <p:guideLst>
        <p:guide orient="horz" pos="2676"/>
        <p:guide pos="4224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3333333333333297E-3"/>
          <c:y val="7.39074803149606E-3"/>
          <c:w val="0.874951007286075"/>
          <c:h val="0.9332342519685039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6"/>
          <c:dPt>
            <c:idx val="0"/>
            <c:bubble3D val="0"/>
            <c:explosion val="13"/>
            <c:extLst>
              <c:ext xmlns:c16="http://schemas.microsoft.com/office/drawing/2014/chart" uri="{C3380CC4-5D6E-409C-BE32-E72D297353CC}">
                <c16:uniqueId val="{00000000-ED99-47C6-A124-5D222C08339B}"/>
              </c:ext>
            </c:extLst>
          </c:dPt>
          <c:dPt>
            <c:idx val="1"/>
            <c:bubble3D val="0"/>
            <c:explosion val="20"/>
            <c:extLst>
              <c:ext xmlns:c16="http://schemas.microsoft.com/office/drawing/2014/chart" uri="{C3380CC4-5D6E-409C-BE32-E72D297353CC}">
                <c16:uniqueId val="{00000001-ED99-47C6-A124-5D222C08339B}"/>
              </c:ext>
            </c:extLst>
          </c:dPt>
          <c:dPt>
            <c:idx val="2"/>
            <c:bubble3D val="0"/>
            <c:explosion val="11"/>
            <c:extLst>
              <c:ext xmlns:c16="http://schemas.microsoft.com/office/drawing/2014/chart" uri="{C3380CC4-5D6E-409C-BE32-E72D297353CC}">
                <c16:uniqueId val="{00000002-ED99-47C6-A124-5D222C08339B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</c:v>
                </c:pt>
                <c:pt idx="1">
                  <c:v>8.2000000000000011</c:v>
                </c:pt>
                <c:pt idx="2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99-47C6-A124-5D222C0833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7F-480B-B6FE-14C2260418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1694288"/>
        <c:axId val="341694848"/>
      </c:lineChart>
      <c:catAx>
        <c:axId val="341694288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41694848"/>
        <c:crosses val="autoZero"/>
        <c:auto val="1"/>
        <c:lblAlgn val="ctr"/>
        <c:lblOffset val="100"/>
        <c:noMultiLvlLbl val="0"/>
      </c:catAx>
      <c:valAx>
        <c:axId val="341694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41694288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8B-4FDC-8D72-B14457650A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1697088"/>
        <c:axId val="341697648"/>
      </c:lineChart>
      <c:catAx>
        <c:axId val="341697088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41697648"/>
        <c:crosses val="autoZero"/>
        <c:auto val="1"/>
        <c:lblAlgn val="ctr"/>
        <c:lblOffset val="100"/>
        <c:noMultiLvlLbl val="0"/>
      </c:catAx>
      <c:valAx>
        <c:axId val="341697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41697088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8:54:53.49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22530 11823 12363,'0'20'1666,"0"-20"416,0 0-545,0 0-672,0 0-96,0 0 160,20 0-225,0 0 1,20 0-32,-1 0-257,21-20-96,-1 20-95,41-20-33,-21 0-128,20 1-32,0-1 32,-18 20-64,-22-20 0,-19 20 96,-22-20-224,3 20-160,-1 0-129,-20 0-223,0 0-353,20 0-449,-20-20-480,0 20-1825,-20 0-9097</inkml:trace>
  <inkml:trace contextRef="#ctx0" brushRef="#br0" timeOffset="367.02">22908 11526 9064,'0'-21'545,"-20"21"383,0 21 386,-19-21-962,19 19-320,-41 1 256,22 0 449,-1 20 288,-19-20-64,19-1 64,20 1 96,0 0-224,1 0-160,19 0-353,0 0 192,0-20-191,19 19-193,1 1-192,0 0 0,0 0-32,19 0 0,-19-20 96,20 20-224,-20-1-64,1-19-161,-3 0-351,-18 21-482,0-21-1088,0 0-1858</inkml:trace>
  <inkml:trace contextRef="#ctx0" brushRef="#br0" timeOffset="2048.11">9687 4371 7238,'-21'20'1282,"21"-20"415,0 0-544,0 0-224,0 0 128,0 0-128,0 0-256,0 0 31,0 20 65,21-20-224,-21 0-257,0 0 0,20 20-128,-20 0 64,18-20 33,-18 20-1,20-1 64,1 1-31,-21 0 95,20-20-192,0 20 0,-20 0-128,19 19 96,21-18-224,-20-2 161,19 21-97,1 0 96,0-1-128,19 1 160,0 1-64,2 18 160,18 1-320,0-21 160,20 21-128,-18 20 160,18-20-64,0 18 128,0 2 160,19 0-191,1-1 63,1 20-96,-1 1 96,21-20-64,-2 19 128,1 20-31,-1-20-97,2 20 160,19 1-32,-21-1 0,22-20-31,-2 20 31,-18 1-32,18-1-32,2-20-192,-2 21 193,0-2-33,2 1 32,-2-19 32,-19 19-128,19-19 32,2-1 0,-41 0 33,19 1-65,-18-21-32,-21 20 0,0-39-96,-20 20 64,2-20-96,-22-21 256,0 0-384,-19 2 0,-20-22-353,0 1-544,-20 0-1089,0-20-3299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8:55:21.46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15423 12539 2146,'-19'19'1633,"-1"-19"321,20 0 384,0 0-672,0 0-161,-20 0-192,20 0-95,0 0 63,0 0-224,0 0-32,0 0-128,0 0-129,-20 0-191,20 0-193,0 0-31,0-19 31,20 19-32,0 0-128,19 0 33,1 0-33,19 0-32,22 0-64,-2 0-32,-20 0-32,20 0 0,1 0 0,-1-21-31,0 21-98,-18 0 1,-22-19-224,1 19-160,-1 0-129,-19 0-384,-20 0-160,0 0 288,0 0-768,0 0-1026,0 0-3651</inkml:trace>
  <inkml:trace contextRef="#ctx0" brushRef="#br0" timeOffset="439.02">15702 12260 6630,'0'0'1089,"-20"0"-961,0 20 481,-21-20 319,2 20-735,-1-1-193,1 1-64,-1 1 224,0-2 640,21 1 33,-21 0 0,20-20 32,20 19-257,-20-19-255,1 21-161,19-1-64,0-20 96,0 20 129,19-1-33,1 2-64,0-2-128,0 1 32,19 0 1,1 0-97,-20 0 32,19-1-160,-19 1-32,0 0-769,0 0-1377,1 0-5606</inkml:trace>
  <inkml:trace contextRef="#ctx0" brushRef="#br0" timeOffset="1284.07">7563 13095 1345,'-21'20'9000,"21"-20"-8711,-20 0 1024,20 0 513,20 0-673,1 0-481,-3 0-287,22 0 63,1 0-224,-2-20-192,1 20 0,19 0-96,-19 0-288,-20 20-257,19-20-416,-19 19-896,20-19-2307</inkml:trace>
  <inkml:trace contextRef="#ctx0" brushRef="#br0" timeOffset="1638.09">9150 13134 6502,'-20'0'4292,"20"0"-2883,0 0 801,-20 0-224,20 0-1185,20 0-449,-20 0 32,20 0-95,20 0 31,-1 0-160,1 0-128,19 0-192,-18 0-705,-3 0-576,3 0-1986</inkml:trace>
  <inkml:trace contextRef="#ctx0" brushRef="#br0" timeOffset="3419.19">13200 13134 7559,'-21'0'224,"21"0"256,0 0 2659,0 0-1537,0 0-353,21 20 320,-21-20-127,20 0-225,0 0-224,19 0-256,-19 0-193,20 0-95,19 0-161,-19 0-64,19 0-64,2 20-128,18-20-32,-20 0-32,1 0-192,-1 0-577,-19 0-256,-1 20-608,-19-20-1634,-20 0-7368</inkml:trace>
  <inkml:trace contextRef="#ctx0" brushRef="#br1" timeOffset="45967.6199">10917 6398 1409,'0'0'1954,"0"0"128,0 0 384,-20 0-544,20-19-193,0 19-479,0 0-354,0 0-223,0 0-64,0-20-193,0 20 33,-20 0 63,20-21-128,0 21-63,-20 0-1,20-19-64,-20 19 32,1-20-31,-1 0-1,-20 20 0,20-19-96,-19-2 33,19 1-193,-21 1 256,3-2-128,18 2 64,-21-1-32,2 0 161,-1 0-225,1 0 32,-1 20-224,0-20 96,1 20 0,-21-20 32,1 20-128,18 0 192,3 0-64,-23-19 32,22 19-32,-1 0-64,0 0 32,1 19-96,-21-19 96,21 20 0,-2-20 0,3 20-64,-23 0 32,22 0 0,-1 0 0,0 19-65,-19-18-31,19 18 32,19-18-64,-17 18 64,-3-19 96,21-1-64,-19 2 96,19 18-96,0-19 160,-19 20-224,19-20 128,0 19-64,0 1-64,0 0 128,1 0-96,-1 0 160,0-21-192,20 21 160,-20 0-32,0 0 128,1-1-224,-1 1 32,20-20 64,-20 20 96,20-1-192,-20 1 96,20 0 64,-21 0-32,21 0-64,-18-1 64,18 1-64,0-1 32,-20 21 32,-1-20-32,21-1-96,-20 21 224,20-21-224,-20 21 128,2-20 0,18 0 32,-21 0-32,21 19-32,-20-19 32,20 20-32,0-1 0,0-19 32,0 20-96,0-21 160,0 21 0,0-20 32,20 20-256,1-21 224,-21 21-64,18-21-32,-18 21 0,20-20 64,0 0-32,-20 19-64,21-19 96,-1-1-64,-2 22 32,3-22-64,-1 1 128,0 0-224,0-1 224,19 1-128,-19 0 0,0 0 64,0-1-64,19 1 32,-19-20 32,0 19-64,19 1 32,-19 0-32,20-20 128,-1 20-192,-19-20 0,21 19 160,-3-19-64,3 20 0,-1-20 128,-1-1-160,1 22 96,19-22-32,-19 1-64,1 0 32,18-1 0,0 2 64,-19-21 0,19 20-32,1 0 0,-1-20 65,2 20 31,-3-20-32,1 0 32,2 0-96,-2 19-32,1-19 0,-1 0 64,20-19-64,-18 19 32,-2-20-64,1 20 64,19-20 96,-20 0-128,1-1-32,-21-18 192,22 19-128,-2-20 32,0 20 96,-19-19-256,20-1 257,-21 0-258,1-19 194,-1 19-226,1-19 33,1-1 96,-2 0-64,1 0 64,-1 1-64,-19-1 128,20 1-160,-20-20 96,19 18 0,-19-18 32,20-1-64,-21 21 32,1-20 0,-20-1 64,20 1-32,-20-1-32,0 1 0,-20-1 0,20 1-32,-20 19 0,20-19 64,-19-2 0,-1 3-32,0-2 128,0 0-256,0 1 192,1 0 0,-21 19 64,20-20 97,-19 1-257,-1 0 256,-1 19-64,-18 1 32,19-1-32,-19 0-32,19 1-128,-19-1-32,-1 20 32,21-19 0,-22 19-96,43 0-256,-23 21 0,21-22-417,0 2-512,1 19-673,-1-20-1473,20 20-9514</inkml:trace>
  <inkml:trace contextRef="#ctx0" brushRef="#br1" timeOffset="47446.71">14014 3259 3619,'0'0'4772,"0"0"-3330,0-20 159,0 20-480,0-20 65,-21 20 31,21-20 0,-18 20-352,18-21-193,-20 2-191,-21 19-193,21-20-64,-19 20-128,-1 0-32,1 0-32,-1 0-32,-19 0 64,-1 20 33,1-20-97,-2 19 0,2 2 64,-1 19-96,1-1 0,0-19 64,-1 20-64,1 0 0,-20-1-129,18 21 225,22-20-64,-21-1-32,21 21 64,-1-21-64,0 21 32,1 0-32,19 0 32,-21-1 0,21 1 0,-19 19-32,19-19 32,0 19 64,-19-19 65,19 20-65,0-1 224,0 1-32,0-21-128,1 20-64,-1 1-32,20-20 0,-20 20 64,20-21-96,0 21 97,0-21-97,20 1 64,-20 0 64,20 0-32,-1 18 64,1-18-32,20 0-64,-20-20 32,19 19-64,1 1 32,-1-21-32,22 21 32,-23-20 65,23 19-33,-2-18 0,-19-22-64,39 20 32,-18 2-32,18-22 0,0 21-32,-20-20 0,21 0 32,20 0 0,-21-20 32,20 19-64,-20-19 64,20 0 64,0 20-224,1-20 160,-1 0-64,0 0 0,0-20 96,0 20-64,1-19-64,-1-1-32,-19 0 96,20-20-32,-21 20 32,20-19 0,-20-1 32,0 1 32,0-22-64,2 22 97,-22-21-33,1 1-96,19-21 96,-20 21-32,2-21-32,-2 0-32,-1-19 64,-17 20-96,-1-1-32,-1-19 96,-19 20-256,0-2 608,-20 2-256,0-20-64,0 39 64,-20-39 32,0 20-128,-19-1 33,-1 0 95,-1 1-192,3-21-64,-41 21 64,18-1 32,-38 1 256,0 19-64,-1 0-96,-19 1 32,-19-1 160,19 21-63,-1-1-65,-19 0-160,21 21 0,-1-21 96,-1 0-160,-19 20 64,19 0-32,21 1-353,-19 19-319,38 0-738,-20 0-1184,21 19-3140</inkml:trace>
  <inkml:trace contextRef="#ctx0" brushRef="#br0" timeOffset="49827.85">17826 4570 16303,'-20'-40'1057,"0"40"-384,-1-20 31,1 0 417,2 20-640,-3 0-417,-19 0-64,1 40-128,-1 0 128,0-1-64,21 21 64,-21 0 64,40 0 32,0 0 0,0-1 32,20-19-128,39-1 160,-19 1-128,39-20 0,0 0-128,21-20-352,-1 0-385,-19 0-576,-21 0-1186,0-20-2978</inkml:trace>
  <inkml:trace contextRef="#ctx0" brushRef="#br0" timeOffset="50072.86">18282 4510 14093,'0'-39'448,"0"39"481,0 0-512,0 0-161,20 19 577,-20 21-257,0 20-448,0 19-64,20-19 0,-20 19 32,20 1-160,-20-20 160,19-21-480,1 1-256,0 0-353,-20-20-769,20 0-2274,0-20-6084</inkml:trace>
  <inkml:trace contextRef="#ctx0" brushRef="#br0" timeOffset="50397.88">18559 4808 12780,'0'0'3267,"0"21"-3459,0-1 1313,20 19-161,-20-19-351,20 0-513,-20 20-96,21-21 0,19 1 0,-21 0-416,1-20-225,0 0 33,0 0 191,0-20 129,-20 0 128,0 1 128,0-21 64,0 0-32,0 20-128,0 1 928,0-1 321,0 20-224,0 0-640,0 0-289,19 20 64,-19-1 0,20 1 64,0 0-577,0 0-255,0 0-994,-1 0-1313,21-20-5701</inkml:trace>
  <inkml:trace contextRef="#ctx0" brushRef="#br0" timeOffset="50633.89">19057 4829 13644,'-20'-21'1218,"20"2"-1058,-21 19 224,21 0-192,-20 19 97,20 2-289,0-21-97,20 20-287,1 19 128,-1-19-32,19 0 480,-19-20-384,-20 20 256,20 0 256,-20-20 577,-20 0 576,20 19-608,-20-19-545,-1 0-256,3 0-480,-2-19-1057,-1 19-1923</inkml:trace>
  <inkml:trace contextRef="#ctx0" brushRef="#br0" timeOffset="50887.91">19235 4729 14285,'0'-21'673,"0"21"448,0 0-96,20 0 256,-1 21-192,21-21-673,0 0-256,-1 0 33,2 0-225,-21 0 0,18 0-641,-38 0-64,21 0 33,-21-21-866,-21 21-1184,21-19-1026,-18-1-6180</inkml:trace>
  <inkml:trace contextRef="#ctx0" brushRef="#br0" timeOffset="51076.92">19393 4510 11242,'0'40'1570,"0"-20"768,0 19-352,-20 1-737,20 19-480,-19-18-353,19 18-288,0-18-32,0 18-128,0-19-608,0-20-449,0-1-289,19 1-512,-19 0-1825</inkml:trace>
  <inkml:trace contextRef="#ctx0" brushRef="#br0" timeOffset="51398.93">19434 4908 10057,'0'20'1666,"20"0"-1442,0-20 513,-2 0 480,23 0 320,-21-20-480,19 20-384,-19-20-289,0 20 65,-20-20-257,0 0 352,0 1-1152,-20 19 415,0 0-864,1 0-384,-1 0 544,0 19 833,0 1 160,20 0 96,0 20 769,0-20-448,20 19-1,0-19-191,19 0-161,-19-20-64,20 20 0,-1-20 0,-19 0-96,0-20-512,-20 20-2051,0-20-11818</inkml:trace>
  <inkml:trace contextRef="#ctx0" brushRef="#br0" timeOffset="51644.95">19871 5007 9192,'0'20'64,"0"-20"2210,0 0 641,-20 0-609,20 0-768,0-20-609,0 0-289,-21 1-159,21-1-65,0 0-320,0 0-192,21 0-192,-21 0 416,20 20-224,-2 0-32,2 0 32,1 0-449,-1 20-896,0-20-2691</inkml:trace>
  <inkml:trace contextRef="#ctx0" brushRef="#br0" timeOffset="51809.96">20128 4888 15182,'0'20'2018,"0"-20"-1282,0 20 898,0-20-609,0 20-609,0 0-352,20-1-320,-20 1-737,0 0-704,20-20-1955</inkml:trace>
  <inkml:trace contextRef="#ctx0" brushRef="#br0" timeOffset="51940.97">20148 4708 11370,'20'-19'-6438</inkml:trace>
  <inkml:trace contextRef="#ctx0" brushRef="#br0" timeOffset="52207.98">20268 5047 1409,'0'0'10826,"20"-20"-10121,-20 20 704,0-20-384,18-19-352,-18 19-129,21 0-448,-1 0-32,-20 0-128,0 20 481,0 0-994,20 0 737,-20 20-448,0 0 608,0 0-512,0 0-288,20-1-705,-1 1-865,1-20-1410,0 20-2561</inkml:trace>
  <inkml:trace contextRef="#ctx0" brushRef="#br0" timeOffset="52625">20604 4987 1505,'20'-39'3780,"-20"19"-802,0 20 65,-20-20-1313,20 20-1378,-19 0 33,-1 0-546,20 0 354,-20 20-290,20-20 65,0 20-32,0 0-32,20-1-160,0 1 192,-1 0 64,1-20 32,-20 0 320,20 0 449,-20 0 448,20-20 0,-20 0-192,0 20-224,0-19-256,0-1-289,0 20-32,0-20-160,0 20-448,0 20 256,0 0 128,21 19-64,-3 1 128,-18 0-64,20-1-64,1 1 192,-21 1-160,20-2 0,-20-19 128,0 20-64,-20-20 65,20-1 223,-41 1 0,23-20-128,-23 0 1,21-20-161,-19 20-128,-1-19-673,0-1 160,21 20-191,-1-21-1026,0 2-2979</inkml:trace>
  <inkml:trace contextRef="#ctx0" brushRef="#br0" timeOffset="55265.16">21677 4849 12780,'-20'0'1697,"20"-20"-1056,-20 20 320,20-21-481,-21 21-320,3 0-128,-2 0-96,-1 0-128,1 21 96,0-1 32,2 19 32,-3-19 32,1 0-160,20 0 128,0 0-32,0-20-32,20 19 0,1-19 31,17 0 1,3-19-128,-21 19 0,-2-20 224,-18 0 160,21 0 0,-21 0 1,0 0 479,-21 20-544,21-19 0,-18 19-63,18 0-130,0 19-63,0 1 192,18 0 129,-18 0-225,21 0 32,19 0 0,-20-1 0,-1-19-193,1 20-191,0-20-865,0 0-1666,-20-20-6694</inkml:trace>
  <inkml:trace contextRef="#ctx0" brushRef="#br0" timeOffset="55476.17">21815 4411 17168,'0'20'-353,"20"0"321,-20 19 64,20 1 65,-20 20 351,20-1-192,-20 0-160,20 22-96,-20-21-384,21-21-641,-21 21-961,18-40-1858</inkml:trace>
  <inkml:trace contextRef="#ctx0" brushRef="#br0" timeOffset="55886.19">22114 4849 3042,'0'0'11916,"-20"0"-12397,0 0 449,0 0 64,-1 0-96,21 19 32,0 1-64,0 0-224,21 0-129,-1 0 257,0-20 96,0 20 32,-1-20 160,21 0 160,-40-20-64,20 20 129,-20-20-97,0 0-192,0 0-352,0 20 192,0 0-993,0 0 32,0 20 832,0 0 97,0 20 160,0-1 96,20 21-32,-1-20 0,1 0-64,-20-1 0,0 1 289,0-20 800,0 0 288,-20-1-128,1-19 96,-21 0-384,0 0-416,21-19-353,-21-1-320,-1 0-609,41 1-960,-18-2-1538,18-18-5670</inkml:trace>
  <inkml:trace contextRef="#ctx0" brushRef="#br0" timeOffset="56168.21">22412 4888 12940,'-41'0'160,"1"0"256,21 20 129,-1 0 63,20 0-512,0 0 1,20-1-290,-1 1 1,21 0 192,-19-20 192,17 0 97,3 0 479,-21-20 257,0 20-160,-20-20 0,0 1-192,0-1-193,-20 0-384,0 0-416,-1 0-481,21 20-384,-20 0-1954,20 0-3299</inkml:trace>
  <inkml:trace contextRef="#ctx0" brushRef="#br0" timeOffset="56384.2199">22590 4968 864,'-20'19'8520,"20"-19"-6406,0-19 1218,-20 19-962,20-20-993,0 0-480,0 0-449,0 0-480,0-19 673,20 19-513,-20 20-672,0-21-129,20 21-288,-20 0-448,20 21-353,-20-21-832,19 20-3044</inkml:trace>
  <inkml:trace contextRef="#ctx0" brushRef="#br0" timeOffset="56528.23">22709 4888 12812,'0'0'1281,"0"0"-1505,0 20 896,0-20-736,0 20 417,0 0-706,21 0-512,-21-1-800,18 1-129,-18-20-1217</inkml:trace>
  <inkml:trace contextRef="#ctx0" brushRef="#br0" timeOffset="56650.24">22730 4749 14894,'0'-20'-353,"0"20"-1344,0 0-193</inkml:trace>
  <inkml:trace contextRef="#ctx0" brushRef="#br0" timeOffset="56832.25">22829 4808 13196,'39'21'641,"1"-21"1633,-1-21-160,21 21-609,-21 0-640,1-19-577,-20 19-288,0-21-416,-1 21-1154,-19-19-2594</inkml:trace>
  <inkml:trace contextRef="#ctx0" brushRef="#br0" timeOffset="57018.26">22987 4590 12716,'20'19'480,"0"2"1506,-20 18 64,0-19-961,19 20-513,-19 20-383,0-20-97,0 19-160,0-19-321,20 0-960,-20-1-705,20-19-641,-20 0-2978</inkml:trace>
  <inkml:trace contextRef="#ctx0" brushRef="#br0" timeOffset="57429.28">23226 4431 12523,'0'40'1986,"18"-21"96,-18 41 96,0-1-800,0 21-610,0-20-640,0 20-64,0-21 65,0-19-225,0 0-97,0-21 97,0 1 192,0-20 0,0 0 193,0-20-161,20 20-481,-20-39-159,0 19-289,21 0 33,-1 0 351,-20 0 834,0 20-674,0 0 289,20 0 353,-20 0 319,0 0-191,0 20-641,18 0 608,-18 0-672,21 0 224,-21 0-160,0-1-449,20 1-352,-20-20-1056,0 0-3845</inkml:trace>
  <inkml:trace contextRef="#ctx0" brushRef="#br0" timeOffset="57934.31">23543 4868 13516,'19'20'225,"-38"-20"-290,19 20 546,0 0-1,-20 0-448,20 0-32,0-1-128,0 1 32,-20 0 96,20-20-64,0 0 64,0 0 64,20 0 64,-20-20-32,20 0 33,-1 1 31,-19-1-128,20 0-96,0 0 704,1 20-287,-21-20 415,20 20-768,-20 20 385,0-20-642,0 20 225,0 0-320,0 0-545,0-1 225,0 1 287,0-20 33,0 20 416,0-20 128,18 0 96,-18-20 257,20 20-65,1-20-127,-1 1-289,0 19 256,-1-20 321,1 20-1,0 0-31,-20 0 160,20 20-97,-20-20-351,0 19-129,20 1-128,-20 0-32,19 0-288,-19-20-769,0 20-2018,20 0-12940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7:25.06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14093 8703 2466,'0'20'2851,"0"-20"-1698,0 0 448,0 0-127,20 20 31,-20-20-256,0 0-160,0 0-96,0 0 256,0 0-96,0 0-224,0 0-64,0 0-32,0 0-609,-20 0-128,1 0-64,-21 0-64,-1 0 0,3 0 0,-23 0 32,2 0 96,-20 0-64,0-20 0,-2 20 32,2-20 64,21 20-31,-23-19-33,2-2 32,20 2 96,-20-2-64,18 2-64,23 19-32,-3-20 32,1 20-64,21-20 0,-1 20 32,0 0 0,20-20 0,-20 20-32,20 0 32,0 0-224,-20-20-32,20 20-128,0 0-97,0 0-159,0 0-289,0 0-128,-19 0-321,19 0 97,-20 20-352,20-20-1602,-20 0-4004</inkml:trace>
  <inkml:trace contextRef="#ctx0" brushRef="#br0" timeOffset="382.02">12981 8365 10313,'20'0'1057,"-20"-20"-320,0 20 320,-20 0-480,20 0-257,-19 0-96,-21 0-160,20 0-32,-19 20 0,-1-20 0,0 21-96,-19-21 0,18 19 128,3-19-64,-3 20 64,21-20 32,0 20 161,1-20-1,19 19-96,19 2 256,21 18 97,1-19-257,17 20-160,1-1-96,-18-18 0,19 19-128,-21-21-160,-19 21-161,0-20-512,0 0-736,-20 0-2884</inkml:trace>
  <inkml:trace contextRef="#ctx0" brushRef="#br1" timeOffset="1962.11">9190 4609 6918,'-20'-19'3235,"0"19"-961,0-20-576,20 20-385,0 0-256,-20-20-96,20 20-192,0 0-257,20 0-223,0 20 319,0 0-95,19 20-1,21-1-192,-1 21-192,20-21-95,-18 22-1,18-22-32,0 1 128,2 0-577,-2-1 609,-20-19-256,1 0 0,-21 0 32,1 0 128,-20-20-192,-1 0-128,-19 20-96,20-20-193,-20 0-512,-20 0-929,20 0-1858,-19 0-3907</inkml:trace>
  <inkml:trace contextRef="#ctx0" brushRef="#br1" timeOffset="2279.13">9865 4888 8391,'-20'-20'1282,"20"20"-1346,20 0 480,0 0 929,0 20 769,-1 20-1281,21-20-288,0 19-577,-1-19 64,22 20 64,-23 0 0,23-20 32,-22 20-64,1-21 320,-1 1 33,-19 1-33,0-2 129,-20-19 95,0 20 385,-20 0-128,0-1-321,-39-19-127,18 21 63,-18-1-191,1-1-257,17 1-257,21-1-1056,0 2-3235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20:08.44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5854 1928 7206,'0'0'705,"0"0"-257,0 0-351,0 0 543,20 0 673,-20 0-512,0 0-320,0 0-33,20 0-32,-20 0 97,0 0 160,21 0-33,-21 0-191,20 0-33,-20 0 64,18 0-223,2 0 31,1 0-224,-1-20 0,19 20-32,-19 20 0,20-20-32,-1 0 0,21 0 0,-19 0 32,17 0-32,1 0 32,-18 0 0,18 0 0,1-20 0,-1 20 0,-19 0 32,19 0-32,-19 0-32,-1 0 0,2 0 0,-1 0 64,-1 0 0,21 0-31,-1 0 31,20 0-32,2 0 32,18 0 0,-20 0 0,0 0-32,0 0 0,-18 0 0,18 0 0,-20 0-64,1 0 32,19 0 0,-20 0-32,22-21 32,-22 21 0,20 0 0,0 0 0,-19 0 0,19 0-32,-20 0 32,2 0 0,-3 0-32,3 0 32,-2 0-32,1 0 32,-1 0 0,0 0-32,-19 0-32,1 0 0,-2 0-65,21 0-127,-1 0 96,0 0-32,1 0 32,-1 0 128,2 0-64,-2 0 160,20 0-64,-19 0 0,-1 0-64,20 0 128,-18 0-64,-3 0 0,22-19-64,-20 19 64,-1 0 0,1 0 0,19 0 0,-20 0-64,2 0 96,18 0-32,-20 0 0,21 0 0,-21 0 96,0 0-160,2 0 64,-23 0 0,23 0 0,-2 0 64,1 0 0,-1 0 96,0 0 32,2 0-128,-23-21 0,23 21-64,-2 0 0,1 0 0,-21 21-32,21-21-64,19 0 32,-20 0 96,2 0-32,-2 0 32,20 0 192,1 0 257,-21 0-129,20 0 64,0 0-63,22 0 95,-22 0 33,21 0-65,-1-21 65,-20 21-289,20 0 32,0 0 0,-20 0 128,0 0-63,2 0-97,18 0-64,-20 0-128,0 0 96,0 0-32,2 0-32,-2 0 0,-20 0 0,2 0-32,-3 0-96,-37 0-448,17 0-289,-18 0-705,1 0-1633,-21 0-4836</inkml:trace>
  <inkml:trace contextRef="#ctx0" brushRef="#br0" timeOffset="8574.49">4742 5266 7014,'0'-20'641,"-18"20"768,18 0-640,0 0 96,-20-20 384,20 20-256,-20 0-417,-1 0-416,1 0-63,-18 20-1,17-20-96,-19 0 32,1 20 0,-21-1-64,1 2 0,-2-1 0,-18-1 64,20 20-32,-20-18 64,19-1-96,-19 19 64,20-19-32,-2 20 32,3 0 64,17-1 0,-18 1-96,19 1 32,0-2 96,1-20-64,-1 22-32,1-21 0,-1 19-64,19 1 0,-17-1 32,18 1-32,-21 0 32,21-1-32,1 21 0,-1-20 32,0 20 0,0 0 64,0-21-96,1 21 0,-1-1 32,0 1-32,20-1 32,0-19 32,-20 20-32,20-20 0,0 0 32,20 19 128,-20-19 32,0-1 1,20 21-33,0-20 128,-1-21-64,21 21 97,0-20-354,19 0 578,0 0-449,2-1-32,18 2-32,-20-2 0,40 2-32,-18-21 0,18 19 0,0-19-64,0 20-32,0-20 64,-19 0 0,19 20 64,0-20-32,-20-20-32,20 20 32,0-20-64,-18 1-641,-2-2-608,0-19 640,0 1-127,-18-1-225,18 0 128,0-19-192,-20 19 384,21-19 705,0-1 737,-22 0 416,3 1 96,-2-21-672,-19 21-385,19-21 448,-39 21-319,20-21 63,-40 1 321,19-21 63,-19 21-191,-19-21-97,-1 1-159,-20 0-1,-19-1-96,-20-19 65,-2 20-65,-18 0 577,0 39 31,-20 0 418,1 21-354,19-1-639,-1 40-225,1-20-64,39 20-449,21 0-1248,19 0-2179,0 20-6918</inkml:trace>
  <inkml:trace contextRef="#ctx0" brushRef="#br0" timeOffset="10002.57">9369 5147 6886,'-20'-21'961,"-1"21"416,1 0-480,-19 0-64,-1-19 512,1 19 129,19 0-802,-20-20-319,-19 20-129,19 0 96,-19 0-32,-2 0 1,-18 0-65,20 20-160,-20-1-64,19 2 32,-19-2 0,18 1-64,2 1 0,-20 18 0,19 0-32,-19 2 32,20-2 32,-2 21 0,3-21 0,17 1 32,-18 0 0,19 0-32,1-1 0,19 22-32,-20-22 32,20 0-64,1 21 0,19-21 64,-20 21 64,20-20-64,0 0-64,0 19 128,20 1-32,-20-20-32,19 19 0,-19 1 32,20-20-32,20 20 32,-20-1 32,19 1 0,1-1 64,1 2 64,-3-2 0,23-19 97,18 19-161,0-19-96,-20-1-64,21-19 0,0 20 0,-1 0 64,20-1-64,0 1 0,0-20-64,21 0-97,-21-1 129,0 2 0,20-2 0,-19-19-64,-1 0 128,0 21 0,21-21-32,-21 0 32,0 0-32,-20-21-128,20 2-32,-20-2 64,0 2 32,2-21 31,-2 0 130,0-19 319,0 19 160,-18-19-255,-23-1-65,23 20 96,-22 0 97,1 0-161,0-19 64,-21 19 32,1 0 129,0-19 160,-20 19-129,0-40 0,-20 21-159,0-20-193,1-21-96,-41-19 32,1-1 32,-2 1-192,-18 0 192,-20 0 97,20 20-33,-20 20-96,-21 19 32,21 20-32,0 21 0,20-2-32,19 1-96,-20 20-352,42 0-225,-23 20 161,22 1-97,-1-2-576,20 1-1121,-19 0-3139</inkml:trace>
  <inkml:trace contextRef="#ctx0" brushRef="#br0" timeOffset="11199.64">7026 8623 10441,'-20'-39'1698,"0"39"256,0-20-1314,-19 20-255,-1-20-161,-19 20 64,-2 0-192,2 20-128,-20 0 32,0 0 64,-1-1 33,-20 2 127,1 19 0,0-1-96,0 1-32,-1 19-32,1 21 0,20-1-64,0 1 0,0 19-64,-2-19 64,23-1-96,-1 0 96,18 21 0,-19-20 0,21-1 0,-1 21 0,1-21 32,19 20-32,0-19 64,0 20-96,-1-22 32,21-18 64,0 20 64,0-20 97,21-1 63,-21 0 0,20-19-128,20 20 129,-21-1-33,21-18-64,19-2 32,-19 1 64,39 0-159,-18-21 63,18 1-96,20 0-32,0 0-128,21-20 96,-1 0 32,19-20-192,1-20 128,20 21 0,-20-21 0,1 0 0,-23-19-160,-17 19 96,0 0-32,0 0-257,-21-20 225,0 21-96,-20-1 224,1 1-32,-1-21-32,2 0 128,18 1 256,-20-1 97,1-20-193,-1 1-96,-19-21-64,19-19-64,-39 0 64,0 0-128,1-21 96,-21 21-32,-41-20-160,1 20 288,-19 0 64,-20 20 609,-20 39 0,-21 1-449,-19 19-64,-19 0-96,18 40-224,1 0-416,21 0-1025,-2 19-1250,21 21-3523</inkml:trace>
  <inkml:trace contextRef="#ctx0" brushRef="#br0" timeOffset="86239.9299">21339 1430 11306,'-20'0'993,"20"-20"-192,-19 20-32,19-19-449,-20-1-256,0 20 96,-20-19-160,21 19-64,-21 0 0,19 0-32,1 19 0,2 1 64,-2-1-96,20 1 0,0 20 31,20-20 33,-2 19-192,23-18-128,-1 18 288,19-19-64,-19 20 192,-1-20-32,1 19-32,-20-19 32,-1 0 64,1 0 512,-20-20-127,-20 20-353,-19-20-288,-1 21-161,20-21-95,-19 0-97,-1 0-352,20 0-1024,20 0-5831</inkml:trace>
  <inkml:trace contextRef="#ctx0" brushRef="#br0" timeOffset="86435.9399">21677 1788 10666,'20'0'2882,"-20"21"-3266,0-21 128,0 19 320,-20 0-32,20 2-32,-20-2-1281,20 2-1826,-20-1-3235</inkml:trace>
  <inkml:trace contextRef="#ctx0" brushRef="#br0" timeOffset="87040.97">21954 1391 13356,'21'0'256,"-21"0"-416,0 0 481,0 19 191,0 1-96,0 20-95,0 0-225,0 0-256,0-1 128,0-19 0,0 20-97,20-20 1,-20-20 321,0 20 223,0-40-256,0 20-128,0-20-64,0 0-320,20-20 63,-20 21-287,18-22-97,-18 2-224,21 0 641,-1 18 705,-20-18 319,20 39-159,-20-20-129,0 20 161,0 20-129,0-1-127,20 1-97,-20 20-96,0 0-64,19-21 33,1 22 31,0-22 96,0-19-192,19 20-192,-19-40-160,0 20-65,20-39-63,-21 18-128,1-18 31,-20 0 193,20 18 288,-20 1 352,21 1 65,-21 19 383,0 0-31,20 19-192,-20 1 159,0 20-127,0-20-289,0 19-256,0 2 32,18-2-96,-18 1-384,20 0-641,-20-1-1601,21-19-2948</inkml:trace>
  <inkml:trace contextRef="#ctx0" brushRef="#br0" timeOffset="87249.9899">22709 1708 14765,'21'20'353,"-21"0"127,0-20 1282,-21 20-897,21 21-481,-20-22-288,0 0-448,0 2-737,0 19-1826</inkml:trace>
  <inkml:trace contextRef="#ctx0" brushRef="#br0" timeOffset="87784.02">23126 1430 11306,'39'0'929,"-19"0"-160,-20 0 1249,0 0-545,20 0-416,-20 21-544,0-2-353,0 1 0,0 19-64,-20-18 96,20 18-224,-20-19 128,20 20-32,0-20 32,0 19-32,0-19 129,20 0-1,0-20 96,19 20-96,-19-20-96,21 0 32,18 0 33,1 0 159,-21 0-192,21 0-128,-21-20-1313,-19 20-3268</inkml:trace>
  <inkml:trace contextRef="#ctx0" brushRef="#br0" timeOffset="104024.9399">17567 8604 1665,'0'0'737,"0"0"-769,0 0 224,0 0 1089,-20-20 833,20 20-320,0 0-897,0 0-417,-19 0 33,19 0-289,-20 0 160,0-20 1,20 20 31,-20-20 161,0 20-161,1-20-96,-1 20 65,-21-19-129,21 19-96,2-20-96,-23-1 0,1 2 128,1 19-64,-1-20-32,1 20-63,-1-20 31,20 1 64,-19-2 32,-1 21 0,20-20-32,-1 1 32,-17-1 97,18 0-193,-21 0 32,21 0-96,-19 0 96,19 1-32,-20-2 0,1 2 0,-1-1 128,1 0 64,-1 0-63,-1 0-97,3 20 96,-3-20-160,21 0 0,-19 1-64,-1-1 32,20 20 0,-19-21-32,19 21 0,-20 0-32,-19 0 32,18 0-96,-17 21 31,-3-21 33,2 20 32,19-20-64,1 19 0,-21-19 96,21 20-32,-1-20 0,1 20 32,-1-20-32,-1 20 32,2 0-32,-1 0 0,1-20 32,19 39-32,-20-18 32,1-2 0,-1 1-32,0 0 64,1 20-32,-2-20 0,1-1 0,1 22 0,-1-22 0,1 1 64,19 0 64,-20-20-32,20 19 0,-19 2 0,19-21-31,0 20-1,0-1 32,1-19-64,-1 20 0,0 0-32,-21 0 0,23 0 0,-23-1 0,21 2 32,-19-2-32,19 2-32,0-2 32,-20 1 0,21 0 0,-21 0 0,20 0 32,0 0-32,-19-1 0,19 1 0,-21 20-32,21-20 32,-18 0 0,17-1 0,-19 2 32,21 18-64,-1-19 32,-20 20-32,20-1 0,-19-18 32,19 18 0,0-19-64,0 20 32,1 0 64,19-21 32,0 21-128,0 0 64,0 19 0,0-19 96,0 0-96,0 20 32,-20-1 192,20-19-32,0 20-128,0-20 32,0 19-64,-20 1-32,20-20-32,0-1 32,0 21 0,0-20 0,0-21 64,20 22 64,-20-22 1,20 1 63,-1 0-32,1-1-32,0 2-32,0-1-96,0-1 32,-20 1 64,19 0-128,1 0 96,0 0 32,-20 0 0,20 20-63,0-21 127,-1 21-224,1-20 128,21 19-64,-21-18 0,18 18 0,-17-18 96,19 18-64,-1-19 96,-19-1 0,20 2 160,-1-1-31,1-1-225,0 1 160,-1 0-32,22 0-64,-23 0-128,3 0 192,-2-1-192,1 1 32,19 0 0,-19 20 0,19-20 64,1 0-32,-21-1-32,22 2 64,-2-21-32,-19 0-64,19 0-32,-19 0 64,19-21-128,-19 21 0,1-19-96,18-1 128,-19 20 96,-1-20-32,1 20-32,19-20 64,-19 20 32,-1 0-64,1-20 64,1 20 0,-3-20-32,3 0-32,-1 20 64,-1-19 0,21-1-32,-21 0 0,1 20 0,-1-20 0,1 0-64,19 0 32,-19 1 192,19-1 160,2-1 0,-22 2-224,1-1-64,0 0 65,-1 1-194,1-2 129,-1 21-32,1-20 32,21 1 65,-22-2-226,21 2 194,-21-1-33,21-20 64,-21 20-32,1-20 0,-1 21 0,1-1 32,-19-20-128,17 0-32,-18 21 224,21-22 64,-21 22-96,19-21-32,-19 0-32,20 1-96,-21-1 129,21-20-97,0 21 0,-21-1 64,21-20-128,1 20 31,-23 1 1,2 19 64,1-20-32,-1 1 129,-20-1-225,20 20 96,0-20 0,-20 0 0,0 0 32,19 21-64,-19-22 128,0 22-32,20-1-96,-20 0 64,0-20 64,0 20-96,0 1 128,0-1-128,0-20 128,0 20-96,0-20-32,-20 21 64,20-21-128,0 0 64,-19 20 0,19-20 32,-20 21 160,20-2-64,-20-18-128,0 19 161,-21 0-33,23-20 0,-23 21-128,1-1 128,21-20-96,-21 20-128,20-19 96,-19 18 0,19-19-160,0 21-161,-20-1-575,21 0-610,-1 20-960,-21 0-3748</inkml:trace>
  <inkml:trace contextRef="#ctx0" brushRef="#br0" timeOffset="107790.16">19116 5603 8167,'-20'-19'192,"-1"19"-95,21-20-97,-18 0 192,-2 20 801,-1-20 0,1 0-481,20 0-288,-38 20 129,17-20 447,-19 1-31,1-1 32,-1 20-481,0-20-224,-19-1 193,19 21 63,-19-19-32,18-1-64,-18 1 1,-1 19-129,1-20-64,0 20-32,-1-21-32,1 2 0,-2 19 32,2-20 32,0 20 64,-1-20 32,1 1-64,-1 19-32,21-21 0,-22 21 33,23 0-97,-3-20 0,1 20 0,1 0 0,-21 0 32,21 0-32,-21 0 0,1 0 0,18 0 0,-18 0-32,0 0 32,-1 0-33,1 20 33,19 1-64,-19-21 0,-2 39 96,23-19-96,-23-1 32,22 22 32,-1-2 0,-19-20 0,19 22 0,0-2 0,1-19 0,-1 20 0,1 0 0,-2-1 32,1 1 0,22 1-64,-23-2 32,21 0 32,0 2 0,1-2-64,-21 21 64,20-21-32,0 1 32,1 0 32,-1-1 33,20 1-33,-20 0-32,20-1 0,0 1 0,-20 20 0,20-20-32,0 0 0,0-1 64,0 1-64,0 0 32,0-1-32,-21 1 0,21 0 0,0 0 32,-18 0 0,18 0 0,0-1 64,0 1 0,0 0-96,0-1 64,0 1-32,0-20-64,0 19 128,18 1-96,-18-20 32,21 20-64,-1-21 128,0 21-160,-20-19 128,20 18-32,-1-19-32,1 0 0,-20 0-96,20 19 192,-20-19-96,20 0 64,-20 0 129,20 0-97,-20-1 32,19 21-64,-19-20-32,20 0-32,0 0 64,-20-1-64,20 1 64,1 1-96,-21-2 64,18 2 0,2-2 32,-20 0-32,20 2 32,-20-1-32,21 0-32,-21 0 0,20-20 0,-20 20 64,0-1-64,18 1 0,-18-20 96,0 20-160,21-20 64,-21 20 64,0 0-32,20-20-32,-20 20 0,20-1 129,-20-19-161,0 0 64,20 20 0,-20-20 0,19 20 64,-19-20-32,0 0 32,20 0 32,-20 20-192,0-20 192,20 0-256,0 0 192,-20 20 64,20-20-256,-1 0 192,-19 20-128,20-20 128,0 19-128,0-19 160,-20 0-96,20 21 0,-1-21 0,1 20 0,0-20 0,1 19 32,-1-19-64,18 20 32,-17 0 64,-1 0-32,20 0-32,-21 0 96,1 0 0,0-20-32,20 19 0,-21 2-64,21-21 0,-20 19 129,19 1-161,1 0 64,-19 0-32,17-20 32,-18 20 0,21 0-32,-21-1 96,19 1-96,-19 1 32,20-2-32,-1 1 32,-19 0-32,20-1-32,-1-19 32,1 21 64,-19-1-64,17-1-64,3 1 96,-1 0-64,-1 0 96,1-20-96,-1 20 0,1-1 128,0 2-128,19-2 64,-18 2-128,-3-2 128,3-19-32,18 20-32,-19 0 128,-1 0-192,21-20 96,-1 20-96,2-20-161,-3 20 354,3-20-194,-2 0 65,0 0-32,1 19 32,-1-19 0,2 0-160,-3 0-96,1 20 64,2-20 160,-22 0-65,21-20 65,-21 20-32,21-19 96,-1-1 0,22 0 0,-22 0 64,0 0-64,1 0-32,-21 1 64,21-2-32,-21 2 96,1 19-192,-19-21 160,17 2-32,3-1 65,-21 0-33,0 0-64,-1 0 32,1-19 32,0 18 64,0 2 160,0-21 0,-1 21 1,1-22-97,0 2-32,-20 19 32,20-20-96,0 1-64,-1-1 96,1 0-32,-20 0 1,20 0 31,-20 1 32,0-21 64,0 20-64,0 0-32,0 1 0,0-21-96,0 21 65,0-1 31,0 0 64,0 0 0,0 0-32,0 21 96,0-22-95,0 2-65,0-21 32,0 21-192,0-1 96,0-20-96,0 21-32,-20-21 64,20 20 128,-20-19-160,20 19 32,-19 0 64,-1 1-128,0-21 128,20 20-64,-20 1 0,0-1-1,1 0-95,-1 0 96,20 0 64,-20 2-64,-20-3 64,21 1 32,-21 1-160,19 19 64,-17-20 0,-3 20 0,21-19 0,-19 19-96,19-20 192,0 20-32,0 0 0,0 1 64,1-22 0,-1 22-160,0-2-32,0-18 192,0 19-96,1 0-64,-1-20 64,0 20 0,0-19 128,-1 19-192,-17-20 64,18 1 0,-21 19 0,2-20-96,-1 20 192,0-19-128,21-2 32,-21 22 32,20-20-64,-19 18 32,19 1-64,0 0-288,-21 0-833,23 20-385,-23 0-1280,1 0-8649</inkml:trace>
  <inkml:trace contextRef="#ctx0" brushRef="#br0" timeOffset="110473.31">21339 3974 4452,'20'-20'3427,"0"20"-3011,-20 0-63,0 0 479,0 0 642,20-20-129,-20 20-256,0 0-160,0-20 192,0 20-160,-20 0-481,20-20-383,-20 20-129,0-19-97,0 19 97,1-21 32,-21 21-32,0 0 193,1-19-33,-2 19-32,-17-20-96,-3 20 0,2 0 0,-1 0 0,1 0-32,0 0 0,-2 0 32,23 0-32,-23 0-32,2 0-33,-1 20 1,-19-20 64,40 0 32,-21 19 0,1-19 32,18 0-32,-18 21 32,19-21 32,-19 19-128,19 1 32,-19 0 32,19 0-32,-1 0 32,3 0 0,17-1 32,-19 1-64,1 1 32,19-2 0,-20 21 0,21-21 0,-21 2 0,20 18 0,-19-19-32,19 20 32,-20-20 0,19 20 0,3 0 0,-2-21 0,-21 21 0,21-20 0,0 20 0,20-1-32,-19 1 64,-1-20-32,20 19 0,-20 1 0,20 0-32,0 0 64,0-1-32,0-18 0,0 19 0,0-1-32,0-19 128,0 0-288,0 20 192,0-20 0,0-1 32,0 1 0,0 0 0,0 0 0,0 20 32,20-20-96,-20-1 257,0 2-97,20-2 32,-20 1 0,0 1-96,19-2-64,-19 21 0,0-21 32,0 22-32,20-22 96,-20 20-192,-20-18 192,20 19 96,0-21 97,0 21-129,0-20-32,0 0-64,20 0-64,-20 0 96,0-1-96,0 1 32,20-20 64,-20 20-128,21 0 64,-21 1 0,0-2 96,20-19 97,-20 20-161,20-1 64,-20-19-64,18 20-32,3 1-32,-1-21 0,-20 20 64,20-20-32,0 19-32,-20-19 0,19 20-96,-19-1 192,0-19-96,20 21 64,-20-1-128,20-20 96,-20 19 0,20 1-32,-20-20 0,20 20 32,-20 0-96,19 0 32,-19-20 96,20 20-32,-20-20-32,20 19 0,-20 1 0,20-20 0,0 20 0,-1 0 0,-19-20 0,20 20 64,0 0-32,-20-20 32,21 20-192,-1-1 128,-2 2 32,2-2-64,1-19 96,-1 20-64,19 1 0,-19-2 32,0 1-64,20 0 32,-21-1 0,1-19 0,0 21 0,0-1 64,0-1 0,-1 1-128,1 0 64,20-20 0,-19 20 32,-1 0-64,-2 0 32,23-1 0,-21 1 32,19-20-32,-19 20 32,20 0-32,-20 0-32,19-20 32,-19 21 0,20-2-96,-1-19 96,-19 19-32,21-19 64,-3 21-32,-17-21 0,19 19-32,-1-19 64,21 21-32,-21-2 32,21-19-32,-21 20-32,22-20 32,-3 20 128,3-20-128,-22 20-128,21-20 128,-21 20-32,21-20 32,-21 0 32,22 0-32,-23 20-32,23-20 96,-22-20-64,21 20-32,-1-20 96,-19 0-64,19 0 32,2 0-32,-23 1-32,23-2 64,-2 2-64,-19-2 96,-1-17 0,21 17-64,-41-19 0,41 20 64,-21-19 32,1-1 65,1 0-33,-3 1-96,-17-2 256,19 2-32,-21 0 0,1-2-127,20 1-65,-20 1-32,19-1 0,-19 0 0,20-19-32,-1 19 64,-19 0-32,21-20-32,-3 21 0,-17-21 0,19 1 64,-20-1-32,-1 20-32,1-19 64,-20-1-32,0 21-32,0-22 64,20 3-64,-20 17-32,0-18 192,0-1-256,-20 1 96,0 19-96,20-20 0,-19 1 96,-21-1-96,20 1-96,-19-2 800,-2 1-544,1 1-64,1 19 96,-1-19-192,0-1 160,-19 1-64,19 19 32,-19-20-64,0 1 128,-22-1-224,22 1 64,-20 19 96,-20 0 0,0 0-160,-1 20 96,1-19-672,0 39-962,18-20-3075</inkml:trace>
  <inkml:trace contextRef="#ctx0" brushRef="#br0" timeOffset="128725.36">17865 10214 3971,'-19'0'9513,"-1"0"-7078,20 0-1186,0 0-320,0 0-129,20 0-159,-1 0 0,1 0-289,20 20 96,-1-1-95,21-19 95,-21 20-192,1 0-63,19 0-97,-18 0-128,-1-20 32,-1 20-96,1-1-97,-20-19 65,-1 21-160,-19-21-257,0 0-319,0 0-257,0 0-897,0 0-2114,-19 0-3331</inkml:trace>
  <inkml:trace contextRef="#ctx0" brushRef="#br0" timeOffset="129099.38">18203 10115 9224,'0'0'2274,"0"-21"-1729,0 21 384,-21 0 64,1 0-577,2 0-352,-23 21 0,1-21 64,1 19 225,-21-19 191,21 20-159,-1-20 63,1 20-32,-1-1-223,20-19-161,-1 21-32,21-1 0,0-1 0,0 1 160,0-20 128,21 40-32,-1-20 65,20 0-225,-21-1-192,21 2-449,-20 18-1024,0-19-2147,-1 0-6854</inkml:trace>
  <inkml:trace contextRef="#ctx0" brushRef="#br0" timeOffset="131775.53">18917 10234 8007,'0'0'705,"0"0"224,0 0 1697,0-20-160,0 20-960,0 0-353,20 0-224,-20 0-353,0-21 65,0 21 0,0 0-33,-20-19-31,20 19-257,-20 0-160,0 0-128,1-20 0,-21 20-64,20 20 0,0-20-32,1 19 64,-1 2-96,0-1 96,20-1-32,0 1-32,0 0 64,20 20 0,0-20 64,-1-1-64,21 2 32,0-21-32,-1 19-32,1 1 160,-1 0-256,-19 0 32,21 0 32,-21-20-192,-20 19 160,0 2 31,0-2 130,-20 1 31,-1 1 64,-19-2 288,1-19-63,-1 0 63,1 0-128,-1 0-160,0 0-160,1-19 64,19 19-128,0 0-288,0 0-417,1 0-864,19 0-2787</inkml:trace>
  <inkml:trace contextRef="#ctx0" brushRef="#br0" timeOffset="135749.76">20247 8663 6694,'-20'21'7975,"20"-21"-6565,0 0-225,20 0 512,1 0-159,-1 19-449,-2 1-641,23 0-191,-1 0 127,-1 0-96,1 0-96,19 19-95,1-19 31,-21 0-192,22 0 64,-23-20-161,-17 0-159,-1 0-96,-20 0 320,0 0-385,-20 0-672,20 0-1089,-41-20-3620</inkml:trace>
  <inkml:trace contextRef="#ctx0" brushRef="#br0" timeOffset="136124.78">20227 8862 16143,'-20'20'1057,"20"-20"-1345,0 0 320,0 0 768,0 0 417,0 0-832,0 0-193,0 0 160,20-20 129,-20 0-97,0 0-192,20-19 129,-20-1 191,0 0-128,0 0 97,0 0-225,21 21-128,-21-21-96,20 20-64,-2 20 32,-18-20 0,21 20-32,-1 0 0,0 0 32,19 0 64,-19 20-192,20-20 128,-1 20-32,-19-20-32,20 0-416,-20 20-289,-1-20-801,1 20-2177</inkml:trace>
  <inkml:trace contextRef="#ctx0" brushRef="#br0" timeOffset="136860.8199">21102 8822 13100,'0'-19'1057,"18"19"-1121,-18 0 865,0 0 896,20 19-544,-20 1-864,0 0 31,0 20-256,0 20 0,0-21 32,-20 1-96,20 19 96,-18-19-224,18-20 224,0 0-96,0 0 32,0-20 321,0 0 159,0-20-224,18 0-31,-18-19-129,20-1-64,1 0 64,-21-20-256,20 20 0,0 1-33,-20-1-159,19 20 320,-19 20 64,0 0-384,0 20 704,0 0-95,0 0-193,-19 0 96,19 20-32,0-21 32,0 1-128,19 0-64,1 0 128,-20-20 97,40 0-129,-20-20 0,-1 0-128,1 0 96,20 1-32,-20-21-96,-1 20 96,1 0-64,0 0 0,-20 20 192,20 0 0,-20 0 0,0 40 192,0-20 1,0 39-1,0-19-32,0 20-223,0-1-97,21 1-65,-21-20-415,18-1-449,-18-19-929,0 0-2081</inkml:trace>
  <inkml:trace contextRef="#ctx0" brushRef="#br0" timeOffset="137799.8799">22709 6618 14349,'-20'0'1634,"20"0"-738,0 0 161,0 0 161,0 0-161,20 0-321,1 0-415,17 19-257,23 0-64,-22 2 64,1 19-64,19-21 64,-19 21-128,-1-20-321,-19 0-63,20 0-32,-20-1-225,-20-19-544,19 0-1058,-19 0-2081</inkml:trace>
  <inkml:trace contextRef="#ctx0" brushRef="#br0" timeOffset="138166.9">22610 6875 15919,'0'20'-225,"0"-20"-127,19 0 832,-19 0 642,0 0 63,20 0-993,0-20 32,-20 0-128,0 1 96,20-21 161,-20 0-193,0 1 128,0-1-128,0 0-96,0-20-96,0 20 289,0 20 127,0 1-192,0-1 32,0 0-224,20 0 641,-20 20-673,21 0 32,17 0-32,3 0 128,-3 0-224,23 20 160,-22-20-128,1 0-289,0 20 417,-1-20-832,-19 0-738,0 0-1601,-20 20-4580</inkml:trace>
  <inkml:trace contextRef="#ctx0" brushRef="#br0" timeOffset="138767.93">23503 6756 16495,'0'-20'1313,"0"20"-1281,20 0 449,-20 0 31,0 0-31,0 0-97,20 0-192,-20 20-96,0 0 65,0 20 159,0-1 0,-20 1 33,0 20-129,0-21 192,-20 1-64,21 0 97,19 0-193,0-21 161,0 2-65,0-2-32,39-19-96,1 0-160,0 20 33,19-20-130,0 20-639,2-20-225,-2 20-705,-19-20-1953,-20 0-11115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01:44.85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6470 4172 3331,'20'0'1986,"-20"0"-577,0 0 224,0 0-191,-20 0-1,20 0-320,0 0-416,0 0-97,0 0 257,0 0 128,-19 0-224,19 0-257,0 0-95,0 0-129,0 0-64,0 0 65,19 0-1,1 0 64,0 0-224,0 20 129,19-20-129,-19 0-64,20 0 96,19 0-32,-19 0-32,19 0 96,20-20-224,2 20 128,18 0 97,-20 0 95,21 0 64,-21 0-96,20 0 257,0 20-161,0-20-96,1 0 1,19 0 63,0 0-96,1 0-96,18 0 129,-19 0-225,21 0 192,-21 0-256,0-20 128,-1 20-96,-19 0 320,1 0-320,-20 0 0,-1-19 32,-20 19-64,2 0 32,-23 0-96,3 0-192,-21 0-193,-2 0-416,3 0-352,-21 0-32,-21 0-545,3 0-2434</inkml:trace>
  <inkml:trace contextRef="#ctx0" brushRef="#br0" timeOffset="29708.69">12009 2126 14189,'0'-40'96,"0"40"352,0-20 706,20 1-97,-20 19 32,0 0-193,0 0-575,0 19-33,20-19 385,-20 40 127,19 0-223,1 19-33,-20 1-255,20 20-129,-20-1 160,20 0-64,-20 1-192,0 19-31,0-19 639,0-22-576,0-17-32,0-1-64,0-20-64,0-1-224,0 1-673,0-20-448,0 0-257,0 0-1217,-20-20-4772</inkml:trace>
  <inkml:trace contextRef="#ctx0" brushRef="#br0" timeOffset="30033.71">12465 2305 15118,'40'-19'-64,"-40"19"128,0 0 737,0-21-257,0 42 129,-20-21-257,-19 19-320,-1 0 0,0 2-32,1-2 0,-2 2 33,-17-2 159,17 1 160,21 20-128,1-21 97,19 21 159,19-20 65,1 20-129,21-21-352,-3 22 65,3-22 127,-1 1-288,19 0-128,-19-1-192,-1-19-161,-19 21-352,0-21-95,-20 0-674,20 0-1441,-20 0-5445</inkml:trace>
  <inkml:trace contextRef="#ctx0" brushRef="#br0" timeOffset="30222.72">12683 2483 17264,'20'0'705,"-20"0"480,21-19 736,17 19-992,-17 0-128,19 0-673,-20 0-352,19 0-1345,-19 0-642,-20 0-2177</inkml:trace>
  <inkml:trace contextRef="#ctx0" brushRef="#br0" timeOffset="30343.73">12762 2563 13484,'41'20'160,"-21"-20"737,20 0-576,-21 0-706,21 0-2658</inkml:trace>
  <inkml:trace contextRef="#ctx0" brushRef="#br0" timeOffset="30704.75">13062 2265 18353,'18'0'-256,"-18"0"1345,41 0-545,-1-20-95,-1 20 864,1 0-641,-1 20-607,1 1-97,-20-2 64,0 21-129,-20 0 33,0-1-64,0 1 128,-20-21 96,0 21-64,0-20 129,0 20 127,1-21 32,19-19-64,0 20-95,0 1-33,0-2 0,39-19 576,1 20-447,-1-20 63,1 0-96,19 0-96,-19 0-224,1 0-512,-3 0-1026,-17 0-2081,-21 0-11660</inkml:trace>
  <inkml:trace contextRef="#ctx0" brushRef="#br0" timeOffset="49072.8">16852 4192 256,'0'-20'224,"0"20"-256,0 0 0,0 0 96,20 0 865,-20 0 416,0 0 193,0 0 95,0 0 161,0 0-321,0 0-192,0 0-192,0 0-192,0 0-288,0 0-97,0 0-31,0 0-129,-20 0 0,20 20 33,-20 0-97,1 0-192,-1 0 96,0 19 1,0-18-33,-19 19-96,19-21 0,0 21-64,0-20 0,0 0-288,1 0-705,-1-20-1474,20 0-2113</inkml:trace>
  <inkml:trace contextRef="#ctx0" brushRef="#br0" timeOffset="49562.83">16654 4192 10281,'0'0'833,"0"0"320,0 0-160,0 0-288,0 0-385,20 0 32,0 0-320,0 0-32,-1-20 32,21 20 32,0 0-31,-21 0 63,1-19-96,0 19 64,1 0 64,-1 0-32,-20 0-64,0 0 0,0 0-32,0 0 0,0 0 128,0 19 64,-20 1-64,20 0-64,0 0 0,-21 0-31,21 19-1,0-18-193,0-2-1312,21-19-2947</inkml:trace>
  <inkml:trace contextRef="#ctx0" brushRef="#br0" timeOffset="50465.88">20942 2245 11562,'-20'0'0,"0"0"-160,1 0 224,-21 20 0,-1 1 385,3-21 640,-3 38-449,3-17-255,-3-2 352,1 2-65,1-2-512,-1 1-96,20 0-160,1-20-672,-1 20-1090,20-20-2530</inkml:trace>
  <inkml:trace contextRef="#ctx0" brushRef="#br0" timeOffset="50969.91">20784 2185 1729,'-20'0'4516,"20"0"-2786,0-19 832,0 19-1056,0 0-545,0 0-64,0 0-353,0 0-224,0 0 65,0 0-65,20 0 32,-2 0 97,3 19-225,-1-19-128,0 0 32,0 0 32,-1 0-256,21 20 289,-20-20-257,0 0 224,-20 0-192,19 0 128,1 0-64,-20 0 64,0 0-32,0 0-32,0 20 64,-20-20 0,20 20-32,-19 0 0,19 1-32,-20-2-96,20 0-512,-20 2-866,0 19-2818</inkml:trace>
  <inkml:trace contextRef="#ctx0" brushRef="#br1" timeOffset="57783.3">16516 3517 13612,'0'0'513,"0"0"1088,0 0-832,0 0-449,0 0 129,0 0 256,18 0-97,-18 19 65,21-19 127,-21 20 1,20-20-160,-20 21-33,20-21 1,-20 0-64,0 19-33,20-19-64,-1 0-63,-19 20-97,20-20-64,0 0 33,-20 20 63,20-20-224,0 0 0,-1 19 0,1-19 128,-20 21-128,40-1 0,-20-1 97,-1 1-161,21 0 64,-19 0-96,19 0 64,-1 0-64,-19 0 32,20-1-32,-21 2 0,21 18 0,0-19 0,-21 0 0,21 0 64,0 0-64,-1-1 64,-19 1-64,21 1 0,-23-2 32,23-19-32,-21 20 0,0-20 64,-20 20-64,19-20-32,1 19 64,0-19 0,-20 21-64,20-21 64,-20 0-96,0 0-64,0 0-128,0 0-65,0 0-159,0 0-289,0 0-512,0-21-993,0 21-737,-20-19-5797</inkml:trace>
  <inkml:trace contextRef="#ctx0" brushRef="#br1" timeOffset="58591.35">17429 3398 7334,'0'0'4389,"0"19"-3973,0-19 2210,-20 0-1056,20 0-353,0 0-96,-20 0-512,20 0-353,0 0 64,0 20 33,-21 0-1,21 0 0,-20 0-127,2 0-129,-2-1 64,-1 1 96,1 1-32,0 18 97,1-19 95,19-1-160,-20 22 0,0-22-192,0 1 33,0 0 31,1 0-96,-1 20 32,0-20 0,0-1 96,0 2 128,20-2 1,-19 21-129,-1-20 96,0 0-192,20 0-64,-20-1 192,-1-19-224,21 20 64,-18 1 64,18-2-32,-20-19 161,20 20 31,-20 0-32,20-20-64,-21 19 0,21 2-96,-20-2 32,20-19-64,-20 20 97,20 0-193,-19-20 192,19 20-128,-20 0 64,20 0-32,-20-20-96,20 19 160,0 2-64,-20-21-32,20 0 32,0 19-64,0-19-128,0 0-385,0 0-384,0 0-800,0 0-802,0-19-3074</inkml:trace>
  <inkml:trace contextRef="#ctx0" brushRef="#br0" timeOffset="60970.48">21021 1728 11883,'-20'0'833,"20"0"1921,-19 0-672,-1 0-608,20 0-193,-20-20 96,20 20-544,0 0 32,0 0-129,0 0-415,0 0 127,0 0-224,0 0 33,0 0 127,0 20-128,20-20 96,-20 20-95,20-20-33,-1 20-64,1 21 0,20-3-32,19 2-96,-18 1 0,-1-2 32,19 1 1,-19 0-98,-1-21 130,1 1-97,-1 20-257,1-20 450,1 0-129,-23-1-128,2 1 160,0 0-289,1 0 257,-1 0-31,-2-20-66,3 21 66,-21-2-1,20-19-97,-20 19 162,20-19-194,-20 0 65,0 0-128,0 0 0,0 21-128,0-21-32,0 0-193,0 0-192,0 0-255,0 0-386,0 0-479,0-21-354,0 21-1920</inkml:trace>
  <inkml:trace contextRef="#ctx0" brushRef="#br0" timeOffset="61713.52">21736 1629 10057,'0'0'577,"0"0"1088,0 0 801,0 0-1248,-20 0-225,20 20 64,0-20-481,0 20 161,-19-20-33,19 20-63,-20-1-96,20 1-289,-20 0 64,20 0-128,-20 0 1,20 1 127,-21-2 0,3 0-96,-2 21-31,-21 1-33,21-22 32,2 21-64,-3-20-64,1 0 64,0 0-32,0-1 0,1 1-256,-1 0 480,0 0-191,0 0-65,0 0 64,1-1 0,-1 1-96,0 0 0,0 0-128,20-20 128,-20 20 128,1 1-160,19-2 128,-20-19-160,0 19 256,-1 2-128,21-21-128,-20 19 96,20 2 33,-18-21-33,18 19-32,-20-19-64,20 0 64,0 20-32,0-20-353,-21 0 225,21 20-801,0-20-480,21 0-321,-21 0-480,0 0-3171</inkml:trace>
  <inkml:trace contextRef="#ctx0" brushRef="#br0" timeOffset="62334.56">21637 2286 8007,'0'0'1089,"0"0"1954,0 0-449,0 0-832,0 0-192,0 0-353,0 0-128,20 0 32,-20 0-288,0 19-321,20-19-192,-20 0-127,0 19 63,20-19-128,-20 21-64,19-21-32,-19 19-32,0-19 96,20 0-512,-20 0-545,0 0-769,0 0-608,0 0-4452</inkml:trace>
  <inkml:trace contextRef="#ctx0" brushRef="#br0" timeOffset="74154.2399">17032 11843 11691,'-20'0'1217,"20"0"256,0 0 737,-20 0-1185,20 0-288,0 0-225,0 0-95,0 0-1,0 0-192,0 0 33,0 0 31,0 0-32,0 0-32,0 0 65,0 0-129,0 0-64,0 20 384,0-20-384,0 20 97,-20-1-129,20 21 32,0-21-96,0 42 128,0-21-192,0-1 96,0 21-96,0-21 128,0 1 32,0-20-192,0 0 0,0 0 0,0-1-225,0-19-319,0 0-353,0 20-417,0-20-800,0 0-1890</inkml:trace>
  <inkml:trace contextRef="#ctx0" brushRef="#br0" timeOffset="74688.27">16793 11982 8680,'0'20'1825,"-20"-20"-1632,20 0 1825,0 0-65,0 0-1056,0 0-416,0 0 159,0 0-127,0 0-161,0 0-96,20 0 65,-20 0-193,0-20-160,0 20 192,20-21-256,-20 2 224,19 0-96,1-2 0,-20 2-64,20-1 64,1 0 0,-21 0 32,20 0-96,0 20 0,-20-20 0,18 20 32,-18 20 224,21 0-64,-1 0 33,0 0-290,19 0 194,-19 20-97,20-21-97,-1 0-223,-19 2-641,20-21-1986,-40 0-11114</inkml:trace>
  <inkml:trace contextRef="#ctx0" brushRef="#br0" timeOffset="78055.4599">18917 11287 10602,'0'0'1601,"0"0"-704,0 0 1217,0 0-705,0 0-960,0 0-129,0 0-32,0 0 129,0 0 31,0 0 65,20 0-193,-20 19 288,21-19-31,-3 20-33,2 0-319,21 0-65,-3 0-96,3 0 32,-1-1 0,-1 2-384,1-2 32,-20-19-289,19 21-160,-39-21-127,20 19-321,-20-19-1218,0 0-2593</inkml:trace>
  <inkml:trace contextRef="#ctx0" brushRef="#br0" timeOffset="78574.4899">18958 11526 10089,'-21'0'-64,"21"0"-416,0 0 2113,21 0-864,-21 0-641,0 0 0,0 0 32,0-21 64,0 21 225,18 0 384,-18-19-33,0 19-447,0-21 159,0 21 1,0-19 63,-18-2-95,18 2-129,0-1 0,-21 20-224,21-20-63,-20 0 31,20 20 32,0-20 32,0 20-128,0 0-96,0-20 64,0 20-32,0 0 96,20 0-224,1 0 256,-3-19-32,22 19-192,-19 0 160,38 0-32,-19 0-32,-1 19-224,21-19-513,-21 0-993,-19 0-2914</inkml:trace>
  <inkml:trace contextRef="#ctx0" brushRef="#br0" timeOffset="81714.67">12128 3259 7815,'0'0'1505,"0"0"-576,0 0 801,0 0-193,0 0 353,0 0-224,0 0-705,0 0-481,0 0 33,0 0-161,20 0 64,-1 0-160,42 0-31,-3-20 31,22 20-128,19 0-32,20-20-160,21 20 192,18 0-96,-19 0-32,19 0 0,-18 0 0,0 0 128,-23 0 0,-16-20-31,-2 20-1,-60 0-353,1 0 97,-40 0-1089,0-21-2082</inkml:trace>
  <inkml:trace contextRef="#ctx0" brushRef="#br0" timeOffset="83331.76">7443 6458 6726,'0'0'1025,"0"0"801,-20 0 704,20 0-608,0 0-577,0 0-352,0 0-288,0 0 31,20 0 33,-20 0 0,20 0-289,-20 0-223,39 0 31,-19 0 32,21 0-256,-3 0 96,3 0-96,-3 0 0,23 0 0,-2 0-31,1 0-33,-1 0 64,2 0 32,-2 0-160,-19 0 160,-22 0-64,23 0-96,-41 0-257,20 0-287,-20 0-193,0 0-352,0 0-513,0 0-1729</inkml:trace>
  <inkml:trace contextRef="#ctx0" brushRef="#br1" timeOffset="88615.06">16615 11267 7975,'-20'-20'2082,"20"20"352,-20 0 33,20-20-513,-20 20-513,20 0-224,0 0-224,-21 0-64,21 0 128,0 0-288,0 0-65,0 0-319,0 0 63,0 0-224,0 0 193,0 20-257,0-20 32,21 20 0,-21-20 225,20 20-353,0-20 128,0 19 32,19 1-160,-19 0 160,0 0-224,19 0 128,-19 0-64,20-1-32,-1 2 1,1-2 31,1 21-96,-3-19 128,3-2-32,18 1-160,-19 0 64,-20 20 32,19-20 32,1-1 32,-20 1-160,0 0 64,19 0 128,-19 0-160,1 0 96,-21-20-96,20 19 64,-20-19-65,0 0 65,0 0-224,0 0 64,0 0-352,0 0-33,0 0-320,0 0-800,0 0-289,-20-19-32,20-1-929,-21 0-6149</inkml:trace>
  <inkml:trace contextRef="#ctx0" brushRef="#br1" timeOffset="89192.1">17249 11188 10025,'0'0'1185,"0"-20"321,0 20 1120,0 0-1089,-19 0-800,19 0-128,0 0-225,0 0-128,0 0 33,-20 20-33,20-1 64,-20-19-96,0 20 33,0 0-289,1 0 320,-1 0-64,0 19 32,-20-19 33,21 0-33,-21 0 32,20 19-96,-1-18-64,-17-2-96,18 2 65,-1-2 63,1 2 192,0-2-192,-19 1 32,19 0 97,0 0-129,20 0 32,-20 0-96,1-1-64,19 1 0,-20-20-64,20 20 96,-20-20 32,20 20-96,-20-20 96,20 0-192,-20 20 128,20-20-320,0 0-321,0 0-768,0 0-417,0 0-864,0 0-5606</inkml:trace>
  <inkml:trace contextRef="#ctx0" brushRef="#br0" timeOffset="90692.18">18203 10949 9352,'0'0'2659,"-21"-20"-1698,21 20 1473,0 0-224,0 0-672,0 0-321,0 0-96,0 0-384,0 0-97,0 0-320,0 0 33,21 0-33,-21 0 32,20 20-31,18-20 31,-17 20-96,19-1-64,-1 2 33,21-2-193,-21 22 0,21-22 32,-1 1 64,2 0-256,-22 20 160,21-20-32,-21-20-96,1 19 160,0 1-128,-21-20 96,1 20-160,0-20 0,0 0-65,-20 0 161,0 0-128,0 0 128,0 0-64,0 0-192,0 0-289,0 0-416,0 0-704,0 0-417,-20 0-2210</inkml:trace>
  <inkml:trace contextRef="#ctx0" brushRef="#br0" timeOffset="91247.2099">18858 10750 5285,'0'0'5669,"-20"-20"-4900,20 20 1377,0 0-32,0 0-609,0 0-768,-20 0-321,20 0-224,0 0-64,0 0 257,0 20-65,-20 0 64,20 0 97,-20 0 63,1 19-127,-1-19-33,0 40-96,-20-20 257,1 19-193,19-18-159,-21 18-161,21-19 96,-19-1 64,19 1 0,0 0 0,0-21 64,1 1-31,-1 20-1,20-20-128,0 0 0,-20-1-64,20-19 0,0 21 0,0-21-224,0 0-481,0 19-800,0-19-641,0 0-1121,-20 0-9033</inkml:trace>
  <inkml:trace contextRef="#ctx0" brushRef="#br0" timeOffset="-203961.84">7502 11465 9705,'-20'21'1089,"20"-2"544,0-19 257,0 21-128,0-2-577,0-19-320,20 0-257,0 0 289,0 0-160,1-40-97,-3 21-255,22-42-193,-19 2-96,17-1-64,-17-19 128,19 0-320,-20 0 224,-20-21-128,19 20-64,-19-19-64,0 20-32,0 19-129,-19 20 353,19 21-32,0-2-32,-20 21-224,20 21 224,0 18 32,0 21 96,20-1-192,-1-19 64,21 19-353,-20-39 161,20 0 64,-1 0 0,1-20 192,-1-20 64,-19 0 160,1-19-160,-1-1 128,0 0-160,-20-19 0,0 19 128,0 0-96,0-20-96,0 20-32,-20-19-64,20 19-192,-20 21 192,20-2 256,0 21-224,0 0 128,0 40 320,20-20-192,-20 20 33,20 20 95,-20-21-96,18 1-160,3 0 32,-1 0-64,-20-1 0,20 1-192,0-20-385,-20 0-416,19-20-1249,-19 20-3267</inkml:trace>
  <inkml:trace contextRef="#ctx0" brushRef="#br0" timeOffset="-203744.8199">8356 10750 10794,'0'40'4644,"0"-20"-4260,0 19 545,0-19 673,20 0-929,-20 0-609,19-20-481,1 20-832,-20-20-1730,20 0-8584</inkml:trace>
  <inkml:trace contextRef="#ctx0" brushRef="#br0" timeOffset="-203326.8">8713 10592 13292,'0'0'3011,"0"0"-2563,0 19 1026,0-19 191,0 0-768,20 0-384,20 0-193,-19 0-256,17-19-64,-18 19-865,1 0-608,-1 0-2179,-20 0-11786</inkml:trace>
  <inkml:trace contextRef="#ctx0" brushRef="#br0" timeOffset="-203175.79">8753 10691 16111,'0'20'192,"20"-1"705,1-19 864,-3 0-832,22 0-544,-19 0-385,-1 0-609,-2 0-928,3 0-2339</inkml:trace>
  <inkml:trace contextRef="#ctx0" brushRef="#br0" timeOffset="-202569.76">9508 10472 14285,'-20'0'1537,"0"0"-1120,20 0 960,0 0-192,0 0-512,20 20 320,19-20-224,-19 40-129,40-21-287,-21 1 127,22 20-192,-23-20-224,23 19-32,-22-18-64,1-1-288,-1-1-385,-19 1-576,0-20-128,0 20-481,-20-20-1858,0 0-5124</inkml:trace>
  <inkml:trace contextRef="#ctx0" brushRef="#br0" timeOffset="-202338.74">9885 10393 17168,'-40'19'544,"20"-19"-352,1 20 65,-1 0 736,0 20-257,-1 0-255,-17-1-417,18 1-32,20 19 32,-21-18-96,1-2-417,20-19-351,0 0-706,0-20-1761,0 0-8520</inkml:trace>
  <inkml:trace contextRef="#ctx0" brushRef="#br0" timeOffset="-201847.71">10162 9955 2146,'0'-20'4324,"0"20"-4164,-20 0 1473,20-19 1058,0 19-833,0 0-705,0 0-256,0 19-33,-20 1 97,20 0-96,-18 20-128,-3 0-225,21-1 1,0 1-289,0 0-128,0 0-64,0-20 32,0 19-96,21-19-320,-3-20-353,2 20-864,0-20-1987,1 0-7814</inkml:trace>
  <inkml:trace contextRef="#ctx0" brushRef="#br0" timeOffset="-201631.7">10321 10134 10473,'0'20'2915,"20"0"-2050,-20-1 737,0 2-385,0-1-673,0-1-224,0 1-127,0-20-161,0 20-64,0-20-641,20 20-1153,-20-20-3170</inkml:trace>
  <inkml:trace contextRef="#ctx0" brushRef="#br0" timeOffset="-201465.69">10321 10035 15726,'0'0'193,"0"0"31,0-20 128,0 20-576,0 0-1346,0 0-2241</inkml:trace>
  <inkml:trace contextRef="#ctx0" brushRef="#br0" timeOffset="-201162.68">10480 9876 9673,'0'0'3427,"0"0"-3427,0 0 1954,0 0 160,20 19-801,1 2-64,-21-2-320,18 21-288,2-20-1,1 20-127,-1-1-257,0 2-192,-20-22-64,18 21 64,-18-21-128,0 22-64,-18-22-288,-2 21-577,0-20-705,-1 20-1761,1-21-12460</inkml:trace>
  <inkml:trace contextRef="#ctx0" brushRef="#br0" timeOffset="-198047.5">7701 12438 15951,'0'41'1665,"0"-21"-800,0-1 320,0-19 96,0 0-448,0 0-128,0 0-193,20 0-255,0-19-354,0-1 418,-1 0-257,21-20 0,-20 0 0,0-20-64,19-19 32,-19 0-64,0-1-224,0-19 352,-20 40-224,0-21-289,0 20 321,0 21 160,0-1-64,0 40-64,0 0-64,0 0-288,0 20 127,0 0 129,21 19-128,-21 1 32,0 0-161,18-1 161,2 1 160,1 0-96,-1-20 224,0 0-64,-2 0 32,23-20-64,-21 0 128,0-20-64,-1 0-32,-19 20 0,20-41 96,-20 3 64,0 17-224,0-38 160,0 19-32,0-19-64,0 19-96,0 20 192,0-19-32,0 39 192,0 0 64,0 19-128,0 1 321,0 20-161,0 0 65,0-1-129,20-19 96,-20 20-192,20-20-64,-20 20-96,20-21 0,-1 0-416,1 2-545,0-1-640,0 0-994,0-20-4323</inkml:trace>
  <inkml:trace contextRef="#ctx0" brushRef="#br0" timeOffset="-197347.46">8514 11923 12651,'0'-21'1762,"-20"21"-64,20 0 672,0 0-1121,0 0-993,20 0 225,1 0 224,-21 21-481,20-21 160,19 19-288,-39-19 0,20 19-192,0 2 0,-20-1 0,0 0-32,-20 20 96,0-21 0,1 21 96,-1-20-64,0 0 288,20 0-352,0-20 545,20 19-97,0-19-96,19 0-256,-19 0 32,20 0-320,-1 0-545,-19 0-608,0 0-449,0-19-2434</inkml:trace>
  <inkml:trace contextRef="#ctx0" brushRef="#br0" timeOffset="-196921.43">9051 11863 17616,'-20'0'833,"20"0"-481,0 0 1987,0 0-610,0 0-768,20 0 64,20 0-448,-21 0-385,21 0-96,0-20-481,-21 20-928,1 20-1441,-20-20-1346,0 20-12268</inkml:trace>
  <inkml:trace contextRef="#ctx0" brushRef="#br0" timeOffset="-196791.43">9110 11961 17136,'-39'21'1922,"39"-1"-1538,0 0 1281,20-20 161,19 0-609,-19-20-992,20 20-386,-1-20-1056,1 20-1281,-1 0-2787</inkml:trace>
  <inkml:trace contextRef="#ctx0" brushRef="#br0" timeOffset="-196301.4">9905 11902 12940,'-20'-19'4484,"20"19"-3619,-20 0 480,20 0-128,20 0-288,-20 19-320,20-19 416,19 21-385,-19-2-383,20 0-129,19 22-96,-18-1 32,17-20-449,-17 19-255,-2-19-353,1 0-288,-20 0-129,-1 0-608,-19-20-1665,0 0-5990</inkml:trace>
  <inkml:trace contextRef="#ctx0" brushRef="#br0" timeOffset="-196077.3799">10221 11783 18577,'-18'20'352,"-2"-20"-31,-1 20 1376,1 0-928,0 0-449,2 19-127,-3 1-161,1 0-129,0 20 97,0-21-288,20 1-737,0-20-128,0 0-256,0-20-1058,0 0-3971</inkml:trace>
  <inkml:trace contextRef="#ctx0" brushRef="#br0" timeOffset="-195738.3599">10480 11326 3042,'0'-20'10634,"-20"20"-9801,0 0 577,20 0 159,-19 20-512,-1 0-256,20 0-321,-20 0-127,20 19 415,-20-18-351,20 19-193,0 0-288,20-1 96,0 1-96,0-20-481,-1 19-191,1-39-321,0 20-353,0-20-1408,1-20-6567</inkml:trace>
  <inkml:trace contextRef="#ctx0" brushRef="#br0" timeOffset="-195529.3499">10638 11486 14637,'0'40'513,"0"-1"-257,0-19 1698,21 20-641,-1-1-832,-20-19-321,20 0-128,-20 0 64,20 0 0,-20 0 0,-20-20-64,20 0-288,-20 0-417,20 0-512,-20 0-1826,-1-20-3331</inkml:trace>
  <inkml:trace contextRef="#ctx0" brushRef="#br0" timeOffset="-195392.3499">10620 11306 18321,'0'0'737,"0"0"-1410,18 0 833,-18 0-224,0 0-577,21 0-1601,-21 20-4772</inkml:trace>
  <inkml:trace contextRef="#ctx0" brushRef="#br0" timeOffset="-195169.3299">10758 11227 12523,'40'20'577,"-20"0"672,19 0 865,-19 19-544,0 1-962,0 19-191,-1-19-161,1 21-224,0-22 32,-20 1-320,0 0-257,-20-1-31,0-19-674,1 20-1568,-1-20-4773</inkml:trace>
  <inkml:trace contextRef="#ctx0" brushRef="#br0" timeOffset="-194289.28">10638 11545 224,'0'0'3747,"0"0"-1633,0 0 417,0 0-321,-18 0-1185,18 0-513,0 0 129,0 0-161,0 0-384,0 0 32,0 0 193,0 0 95,0 0 321,18 0 128,-18 20 32,0 0-225,0 0-191,0 20-289,0-21 0,21 21-256,-21-20 32,20 20-32,-20-21 32,20 21-417,-20-20 610,20-20-129,-20 20 32,0-20 160,-20 0 128,20 0 129,-20 0 63,20 0-159,-20-20 95,-1 20-192,3 0-224,-2 0 32,20 0-160,-20 0 64,20 0-192,0 0-448,0 0-610,0 20-1056,0-20-3844</inkml:trace>
  <inkml:trace contextRef="#ctx0" brushRef="#br0" timeOffset="-192160.16">8932 12618 13805,'20'20'1697,"-20"-20"-1088,0 0 1184,0 0-768,0 0-896,0 0-866,0 0-192,0 19-544,0-19-2019,0 0-6469</inkml:trace>
  <inkml:trace contextRef="#ctx0" brushRef="#br0" timeOffset="-192053.15">8992 12796 13965,'0'21'-160,"0"-21"-3588</inkml:trace>
  <inkml:trace contextRef="#ctx0" brushRef="#br0" timeOffset="-191922.15">8992 12895 12716,'0'21'-97,"19"-21"-1888,-19 20-4357</inkml:trace>
  <inkml:trace contextRef="#ctx0" brushRef="#br0" timeOffset="-191786.14">9071 13035 16783,'-40'40'481,"40"-20"-866,0 0-127,-20-20-1025,20 0-4037</inkml:trace>
  <inkml:trace contextRef="#ctx0" brushRef="#br0" timeOffset="-113494.66">13756 12598 5413,'-40'40'6950,"1"-21"-6694,39-19 481,-20 20 576,20-20-160,0 0-288,0-20-448,0 20-193,0-19-32,20-1 96,-1 20-63,1-20-65,0 0-64,20 0-128,-1-20 32,1 21 0,19-21 64,2 0 0,38-19-64,0-1 192,0 0 32,1 1 225,-1 19-225,-20-20-64,-20 21-32,21 19-256,-41-20-256,2 19-129,-21 2 449,-2 0-128,-18-2 96,0 2 32,0-1-513,-18 20-191,18-20-674,-20 20-1024,-1-20-1250,1 20-2498</inkml:trace>
  <inkml:trace contextRef="#ctx0" brushRef="#br0" timeOffset="-113234.65">14609 11744 6149,'0'-20'2627,"0"20"-513,0-20-577,0 20-95,20 0-65,0-20-384,20 20-609,-1 0-128,22-20 97,-23 20 95,23 0-95,-22 0-97,1 20-224,-20 0-32,-20 0-32,19 20 128,-38 19-192,19-19 128,-40 20-96,20-1 96,0 1-64,20-21 0,-19-19 32,19 0 0,0 0 32,0-20-96,0 0-705,0 20-1793,19-20-6279</inkml:trace>
  <inkml:trace contextRef="#ctx0" brushRef="#br0" timeOffset="-112405.6">13716 6179 12716,'-39'21'1377,"39"-2"-1281,0-19 0,0 0 256,0 0 385,19-19 833,21 19-545,0-40-417,-1 20-384,22-20 33,-3 0-97,22 1-160,-20-1-32,19 0 64,0-19-32,0 19-128,-18-19-1,18 18 65,-39 2 0,19-1-32,-39 20-448,19 0-385,-19-19-609,0 19-1280,-20 20-2243</inkml:trace>
  <inkml:trace contextRef="#ctx0" brushRef="#br0" timeOffset="-112138.58">14451 5464 8231,'40'0'289,"-1"-19"95,1 19-224,19-20 256,1 0 1634,20 20 161,-22-21-994,3 21-353,-2-19-255,-19 19-609,-21 19-32,-19 22 160,0-21 32,-19 39 97,-1-19 31,-20 19-96,1 1-128,19 0-64,0-21-705,20 21-2754,0-21-9864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1:17.55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9905 3854 11594,'-20'0'-224,"20"-19"416,-20-1-192,20 20 0,-20-20 129,0 20 575,1-20 449,-1 20-224,-21 0-160,3 0-193,-3 0-223,1 0-225,-19 20-128,19 0 32,-19-20-128,-2 20-96,23 20 64,-41-21 31,18 21 65,2 0-32,-20-1 64,19 21-32,1 20 0,-2-1 0,2 20-64,1 1 96,-23-21-32,22 20 64,-1 0-32,1 1 32,0 0 0,-2-1 96,22 1-224,-21 19 96,21 0 160,-21 20-31,21 0-1,-1-20-96,20 21 128,-19-21 0,19 20 96,-21 20-32,21-20-63,2 0-97,-3 1-32,1 18 0,0-19-32,0 20-32,20 0 64,-19 0-32,19-21 32,-20 22 32,20-21 32,0 20-96,0-20 32,0 0-32,0 1 0,20 18 32,-20-18-32,19-2 0,21-18 0,-20 19 0,1-20-64,17 1 160,3-21-64,-3 20 32,3-19-64,-1 19 32,19-20-32,0 0-64,1-19-64,-1 0 0,20-21 128,-18 20 0,18-19 32,0-20 32,2 20 0,18-21-64,0 1 32,0 0-32,0-21 0,1-19 32,-1 0 0,20-19-32,-20-1 64,19-19-32,2-2-32,-1-18 0,21-21 32,-23 1-64,3-20 64,-1-1 32,1 1-64,-21-20 128,0-1 97,0 1 31,0 0-128,-20-21 64,1 1-64,-20-19 32,-1-1-128,1 0 129,-1 0-1,-18 0 32,-21 0-128,19 0-64,-19-21 128,0 2-160,0-2 32,-1 2 128,1-1 0,-20-19 97,0-1-33,20 20-96,-20 0 64,0-19-192,-20 19 64,0 20-32,-19 0 32,19-20 32,-21 20-32,-18 1 96,19-2-192,1 1 160,-21 1 0,1-2-672,-1 21 1248,-20 0-575,22 0-97,-22 20 64,0-1 128,1 21-128,0 19 0,0 1 96,-21 19-160,21 0-128,19 1-353,-19 19-1024,0-19-993,18 19-6407</inkml:trace>
  <inkml:trace contextRef="#ctx0" brushRef="#br0" timeOffset="1587.09">17071 4352 8231,'-20'-40'64,"1"19"1474,19 2-353,-20-21 96,20 20-32,-20 0 65,0 0-321,-19-20-225,19 21-159,-21-1-225,1-19-288,-19 18 64,0 1-160,19 1 32,-39-1-128,18 20 128,-18-20-32,0 20 96,0 20-96,0 0 0,-20 19-64,-2 1 64,2 19-160,0 1 96,-1 0 32,-17 0 0,17-1 32,1 21 0,0-21-32,-2 21 0,2-1 32,0 1 32,0 0-96,19 19 32,1-20 96,0 21-224,19 0 160,-19-1 0,20 20-32,-2 0 0,3-20 32,17 20 64,-18 1-64,19 19 64,-19-20-64,19 1 0,1 18 32,-1-19-32,-1 20 0,3-19 0,17 19 0,1 0 64,0 0-32,2 0-32,18 0 64,-21-19-64,21 19 64,0-1-32,21-19 96,-3 1 65,2 19-129,0-20 0,21 21 0,-2-22-64,1 2 64,-1 19-64,1-20 64,0 1-96,-1-1 192,1 0-288,19 0 256,2-19-32,-23 19-96,23 0 32,18-19 32,-20-1-64,21-20 64,-21 20-64,20-39 32,1 20 64,19-20 65,-19-1-97,20 0-64,-21-19 64,20 1-64,-20 18-32,20-19-32,0-1 128,1 1-257,19-20 97,0-20 160,-19 20-64,19-20 0,-20-20 32,21 0 129,-21 0-33,0-19 0,19-2 32,1-18-128,1-1-32,-1-19 32,0 19-32,-19-19 64,19-20 0,-20-1-32,0 1 128,1-1-128,-21-19 129,0 20 63,0-40 64,-19 19 96,-1-19 1,2-20-257,-23 20-64,23-20 0,-2 0 64,-19 0-160,-1-20-32,1 21 64,-1-2-64,21-19 96,-21 21 0,1-1-96,-19-1 128,-1 2-128,19-21 160,-39 20-64,20 0 32,-20 0-64,0 0 96,-20 1-96,1-2-32,-1 21 96,-21-19-32,1-2-64,-19 21 0,19-20 96,-19 21 32,0-2-96,-1 21 128,1 0-256,-20 19 673,-21 1-321,1-1 0,0 21-256,-2-1 32,2 0 160,0 21-448,0-1 160,-1 1-192,1 19-1,0 21 129,0-2-256,-1 21-545,1 0-224,0 0-481,20 40-1505,20-20-9737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3:03.44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3214 5186 8071,'0'0'2883,"0"0"-2531,-19 0 1346,19 0 352,0 0-1346,-20-20-351,20 20 287,0 0 33,0 0-481,0 0-128,-20 0 160,20 0-192,0 0-96,0 20 32,-20 1-96,20-2-32,0-19 128,0 20-64,20 0-160,-20-20 0,20 0 63,-20 0 65,0 0 128,20 0 96,-20-20 0,19 0 0,-19 1 1,0-2-1,0 1 64,-19 1 0,19 19 0,0 0-32,-20 0-96,20 0-128,0 19-64,0-19 96,0 20 0,0 1-288,0-2-33,0-19-63,20 20 224,-20-20 160,19 0 128,-19 0 128,0-20 288,0 20-127,0-19-97,-19 19-96,19-21-160,0 21 0,0 0-64,0-20-256,0 20-801,0 0-3620</inkml:trace>
  <inkml:trace contextRef="#ctx0" brushRef="#br0" timeOffset="10914.62">4287 6736 2146,'0'0'3907,"-20"0"-3234,20 0 256,0 0 320,0 0-480,-21 0-1,21 0-447,0 20-65,0-20-160,-20 20-64,20-20 192,0 20-192,0-20-32,20 20-32,-20-20-32,21 20-32,-21-20-96,20 0 96,-20 0 64,20-20 128,-20 20-64,18-20 0,-18 20-128,0-20 96,0 0 64,0 0-32,-18 20 32,18 0-32,-20-19 0,0 19 64,20 0-64,-21 19 160,21-19-160,-20 20 97,20 0-129,0 0 32,0 0-32,20 0-64,1-20-161,-1 19-223,0-19-33,-2 0 353,-18-19 353,21 19 95,-21-20 160,0 20-95,0-20-1,0 20 32,0-20-127,-21 20 95,3 0-224,-2 0-64,20 0-64,-20 0-160,20 0-128,0 0-257,0 0-351,0 20-129,20-20-64,0 0-1025,-2 0-2499</inkml:trace>
  <inkml:trace contextRef="#ctx0" brushRef="#br0" timeOffset="15716.89">5418 8445 7527,'-20'19'544,"0"-19"-640,20 21-96,-20-21 192,20 20 288,0-1 225,0 1-321,0 0-192,0 0-64,0-20 32,20 20-64,0-20-417,-20 0-31,20 0 255,-20-20 193,21 0 32,-21 20 160,0-20 321,0 20 480,0-20 224,-21 20-128,21-19-129,-20 19-223,20 0-449,-20 0-96,20 0-64,0 0-160,0 0-128,0 0-64,0 19-1,20-19-31,-20 0-128,20 20-65,1-20 193,-21 0 31,18 0 193,-18-20 160,0 20 0,0 0 160,0 0 161,0-19 287,0 19-223,-18 0-33,18 0 65,-21-20-33,21 20 96,-20 0-447,20 20-130,0-20 1,0 0-96,0 0-32,20 19-160,-20-19-481,21-19-64,-21 19 545,18 0 320,-18-20 32,20 20 288,-20-21 385,0 21 288,-20 0-257,20 0-191,-18 0 127,18 0-159,-21 0-321,21 0-160,0 0-224,0 0-737,0 0-1922,21 0-6886</inkml:trace>
  <inkml:trace contextRef="#ctx0" brushRef="#br0" timeOffset="18618.06">6629 8723 4356,'0'0'1121,"0"0"-160,-20 20 192,20-20 192,0 0-192,0 0-288,0 20-417,-20-20-256,20 20-63,0 0 31,0-20-96,0 19-64,20-19-96,-20 20-353,20-20-223,0 0 127,-20-20 193,19 20 256,-19-19 64,0-1 32,0 20-32,0-20 64,0 20 32,0-20 192,0 20 289,-19 0 95,19 0-159,-20 0-225,20 0-128,-20 0-160,20 20-128,0-20-225,0 0-319,20 0-33,-20 0 193,20 0 255,-20 0 193,19 0 64,-19 0 64,0-20 96,0 20 225,20 0 191,-20 0 481,-20 0-256,20 0-417,-19 0-96,19 0-224,0 0-64,-20 0-224,20 0-192,0 0-769,0 0-1442,0 0-5060</inkml:trace>
  <inkml:trace contextRef="#ctx0" brushRef="#br0" timeOffset="19410.1">7761 8842 7783,'-20'0'224,"20"20"-192,0-20-64,-20 20-32,20 0 192,0-20 385,-20 20-193,20-1-320,0-19-32,20 0 0,-20 0-32,0 0 64,20 0 160,-20-19 192,20 19 289,-20-20-129,0 20-191,0-20-1,0 20-128,0 0 96,0 0-63,-20 0-161,20 0-128,-20 0-96,20 20 31,0-20 1,0 20 64,0-20-32,20 0 64,-20 0 160,20 0 193,-20 0-161,0 0-64,0 0-128,19 0-192,-19 0-1666</inkml:trace>
  <inkml:trace contextRef="#ctx0" brushRef="#br0" timeOffset="20731.18">3175 5207 2017,'0'19'1986,"0"-19"-160,-20 0-417,20 0-416,0 0-736,0 0-225,0 0 192,0 0 96,0 0 193,20 20 63,-20-20-159,20 0-257,-1 20 96,1-1-224,0 2 96,20 18-32,-21 0 32,21 2-128,-19-2 64,17 21-64,3 0 64,-1-21-32,-1 22-64,1-22 0,-1 0 32,-19-18 32,20 18-96,-1-19 32,-19 20 0,20-20 32,-19 39 0,17-19 0,3-1-64,-21 1 128,19 0-64,1 19 0,0-19 0,-1 1-64,1 18-288,-20-19 160,19-20 160,-19 19 32,-20 1 32,20-20 32,1 19 160,-3 1-32,-18 0 128,20 0 97,-20-21-129,21 21 32,-1-19-159,0 18-129,-2-19 0,3 0-32,-1 0 32,0 0 32,0-1 32,-1 1 96,-19 0 192,20 0-95,-20 0-65,0 0-160,0-20-32,0 0-256,0 0-577,0 0-512,0 0 32,-20-20-1122,20 20-4836</inkml:trace>
  <inkml:trace contextRef="#ctx0" brushRef="#br0" timeOffset="21639.23">4346 6796 1729,'0'0'1890,"0"0"128,-21 0-321,21 20-287,0-20-385,0 0-192,0 0-641,0 0-256,0 20 32,21-20 96,-21 19 0,20-19 0,0 20 64,0 0-64,-1 20 0,1-1-32,0 1 32,20 0-64,-21 20 0,21-1 0,-20 1 0,1-21 0,17 21 0,-18-20 0,1-1 0,-1 1 0,18 0 0,-17-1-64,19 1 64,-20 19-32,19-18 64,1-1-96,-1 19-96,-19-19-481,20 0-192,-19-1-191,17 1-66,-18 19-159,1-18 801,-1-2 544,19 1-128,-19 20 224,0-41 160,0 21 257,-1 0 288,-19-20-449,20 0-320,0 0-31,0-1 31,19 1-128,-19 1 32,0-2-32,0 21 32,0-21-64,1 22 96,-3-22-96,-18 1-160,0-20-65,20 20-479,-20-20-2179</inkml:trace>
  <inkml:trace contextRef="#ctx0" brushRef="#br0" timeOffset="22946.3099">5358 8564 9929,'0'20'256,"0"-20"-320,0 0 480,20 0 513,-20 0 64,20 0-640,0 0-225,19 0-32,-19 0 256,21 0 289,-21 0-161,19 20-256,-19-20-127,20 19-1,-1-19 32,1 21-64,-1-21-32,1 19 0,0-19-64,19 21 32,-18-2 0,-3-19-64,3 0-32,-2 20-32,1-20-65,0 20 97,19-20 64,-19 20 32,19 0 0,-18-20 32,18 20-32,1-20 64,-21 0-32,21 19-32,-21-19 0,1 0 0,-1 0 0,1 0 32,1 0 32,-23 20-31,23-20 127,-21 0-32,0 0-64,-2 0-32,3 20-32,-1-20-128,-20 0-1314,0 0-4419</inkml:trace>
  <inkml:trace contextRef="#ctx0" brushRef="#br0" timeOffset="23660.35">6728 8783 8584,'0'0'352,"0"0"-256,0 0 865,21-20 705,-3 20-97,2 0-736,21 0-641,-3 0-160,-17 0-32,19 20 96,-1-20-32,1 20 32,20-1-96,-1 1 32,20 0 32,21 0-192,-21 0-96,20 0-417,-18-20 97,-2 19 416,0 2 160,0-2 64,-19 1 64,-1-20-128,2 20-32,-23-20 0,-17 0-1185,-1 20-5670</inkml:trace>
  <inkml:trace contextRef="#ctx0" brushRef="#br0" timeOffset="24828.42">7780 8922 7847,'0'0'673,"0"0"-417,0 0 545,0 0 1056,20 0-287,0 0-801,0 0-385,0 0-256,19 0 96,1 0 417,19 19-225,-18-19-95,17 0-161,23 0-64,-22 21 32,20-21-64,-19 19-64,20-19 32,-42 20-64,23-20 64,-22 20-32,1 0 32,-20-20-32,20 20 0,-1-20 0,-19 0 32,21 0 0,-23 0-32,2 0 32,0 0 0,1 0-128,-21 20-288,0-20-833,0 0-1154,0 0-1056,0 0-4773</inkml:trace>
  <inkml:trace contextRef="#ctx0" brushRef="#br0" timeOffset="25997.48">8893 9021 4836,'0'0'2498,"18"0"-2498,3 0 129,-21 0 1088,20 0 993,-20 0-577,20 0-928,0 0-321,-1 0 33,1 0 287,20 20-479,-20-20-129,19 0 0,1 20-64,19-20 0,2 0 0,-2 0 32,-1 0-32,3 20 0,-2-20-32,1 0 32,-21 0-32,22 19-32,-23-19 32,3 0-32,18 21-96,-19-21 128,-20 0 0,19 19 32,1-19-32,-20 0 64,0 0 64,19 0 96,-19 0 193,21 0-193,-23 0-160,22 0 0,-19 0 0,-1 0-64,19 0 0,-19 0-32,0 20 64,19-20-32,-19 0 0,20 0 0,-20 20 64,0-20-32,19 0 64,-19 0-96,0 0 96,19 0-96,-19 0 0,1 0 0,-1 20 0,18-20-32,-17 0 96,19 0 0,-20 0-64,19 0 0,-19 0 65,0 0-65,19 0 0,-19 0 0,0 0 0,0 0 0,0 0 0,-1 0-65,1 0 65,21 0 0,-21 0 0,18 0 65,-17 0-33,-1 0-32,0 0 0,-1 0 0,1 0-32,0 0-33,0 0-127,0 0-64,0 20-64,-1-20 256,1 0-128,0 0 159,0 0 1,1 0 32,-3 0 32,2 0-32,-20 0 33,20 0-33,-20 0-641,0 0-3523</inkml:trace>
  <inkml:trace contextRef="#ctx0" brushRef="#br0" timeOffset="26726.52">10183 9061 9416,'-21'-20'1121,"1"20"-704,20 0 896,0 0-192,-20 20-833,2-20-288,18 39-64,0-18-256,0-2 96,0 1 160,18-20 32,-18 20-256,20-20 127,0 0 257,21 0 225,-23 0 95,3 0-96,-21-20 193,20 0-65,-20 20-127,-20-19-161,20-2-64,-39 2 128,19 19-128,-21 0-224,3 0 128,-3 0-32,21 19 0,0 2 0,20-21-32,20 19 64,0 1 128,0 0 0,19-20-32,-19 0 161,21 0 383,-41 0 129,20 0 0,-20-20-257,-20 20-512,-1-20-737,-19 20-1152,22-19-5446</inkml:trace>
  <inkml:trace contextRef="#ctx0" brushRef="#br0" timeOffset="27241.55">8972 8981 7879,'0'-19'1313,"0"19"-640,0-21 1569,-20 21-32,0 0-865,-1 0-896,3 21-385,-2-2-32,-21 1-64,21 0 0,20 0-64,0-20-193,20 20 1,0-20 160,1 20 128,17-20 64,-17 0 128,-1 0 257,0-20-33,0 0-128,-20 20 321,0-20-129,-20 0-63,0 20-97,0 0-160,-19 0-288,19 0 0,-21 0-64,21 20-385,20-20-352,0 20-96,0 0 97,20-20 127,0 0 160,1 20 193,-21-20-225,0 0-864,0 0-6215</inkml:trace>
  <inkml:trace contextRef="#ctx0" brushRef="#br0" timeOffset="28074.6">7761 8882 8359,'19'-20'32,"-19"20"513,0 0 1921,0-20-352,0 20-736,-19 0-450,19 20-639,-20-20-129,20 20-32,0 0-32,-20 19-96,20-18-64,20-2 0,0 1-96,-1 0 96,1 0 0,0-20 32,20 20-96,-20-20 128,-1-20 0,-19 20 128,20-20 0,-20 0 96,0-19-64,0 18 32,0 2 33,-20-1-161,20 0-128,-19 0-353,-1 20 97,0 20 192,0-20 64,0 20-64,20 0 64,0 20 31,0-21 33,20 1 0,0-20 33,0 20 95,-20-20 160,20 0 160,-20-20-95,19 0-65,-19 1-128,0-2 32,0 2-96,-19-1 32,19 0-31,-20 0-194,0 20-319,0-20-32,20 20 63,-20 20 97,20 0 0,-20 0 160,20 0 0,0-1 128,0 2 0,20-2 0,0 1 64,0-20 0,0 0 64,19 0 160,-39-20 192,20 1 1,-20-2-161,0 2 1,-20-1-353,1 0-1,-1 20 1,0-20-320,-20 20-577,20 0-544,1 0-1538,-1 0-4997</inkml:trace>
  <inkml:trace contextRef="#ctx0" brushRef="#br0" timeOffset="28767.64">6787 8743 1505,'-59'-20'1537,"39"20"-736,-20-20 801,21 20 512,-1 0-417,-20 0-832,40 20-64,-20-20 224,1 20-224,19-20-353,-20 20-320,20 0-128,0 0 0,20-1 0,-1 1-32,1-20 0,0 20 0,-20-20 128,20-20 128,0 20 65,-1-20 255,-19 1 97,0-1-225,0 0-128,-19-20-95,19 20-1,-20 1-96,0 19-32,0 0-96,0 0-96,1 0-64,-1 19 31,20 1 65,0 20-32,0-20-160,20 0-128,19-1-33,-19 1 321,20-20 96,-21 0 96,1 0 288,-20 0 257,20-20 224,-20 1-161,0-1-159,-20 20-65,0-20-159,1 0-257,-1 20-385,20 0-351,-20 0-1410,20 0-3812</inkml:trace>
  <inkml:trace contextRef="#ctx0" brushRef="#br0" timeOffset="29885.7">11414 9240 2882,'20'-20'6695,"-20"0"-6439,0 20 1057,-20-20 737,-1 20-705,1-20-160,0 20-704,2 0-353,-23 0-96,1 20 0,21 0 0,-1 0-64,0 0 0,20 0-32,0-1-32,20-19-64,0 20 32,19-20 128,1 0 64,-19 0 64,17 0 32,-18-20 0,1 1 32,-1-1 64,-20 0 33,0 0-97,-20 0-96,-1 0-64,-19 0-96,1 20 32,-1 0-32,1 0 0,-1 20 64,20-20-64,0 20 32,0 0-32,40 0 64,0 0 64,0-20-32,20 20-64,-1-20 64,1 0 32,-1-20 32,1 20 32,-19-20-32,-21 0 128,0 0-31,0 0 31,0 0-192,-41 20 32,21-19-32,-19 19-64,19 0 32,-20 0-64,21 0 32,-1 19-64,0 1 32,20 0 0,0 0-1,0-20 98,20 20-1,19-20 32,-19 20 0,0-20-64,0-20 32,1 20 160,-21-20 96,0 0-128,0 0 129,0 0-33,-21 20-64,1-19-64,0-2 192,0 21-223,1 0-97,-1 0-97,20 0 65,-20 0-96,40 21-224,-20-2-1153,20 1-3620</inkml:trace>
  <inkml:trace contextRef="#ctx0" brushRef="#br1" timeOffset="36586.0899">5656 8107 2530,'0'40'9897,"0"-40"-9096,0 0-385,0-20 321,0 0 320,20-20-160,20 1-353,-1-41-383,1 0-33,19-19 224,2 0 225,18-1-97,0-19-192,0 0-95,1 0-193,-1-1 32,-20 41 0,-18 0-96,-1 39 32,-21 0-129,1 21 129,0 19-32,-20 0-96,20 0 96,0 19 96,-1 1-224,1 20-289,0 0 1,0 19 160,0-19 192,-20 20 128,19 19-32,1-39 32,0-1 0,0 1 32,19-40 192,-19 0 256,21 0 129,-21-20-161,19-19-224,21-1-31,-21-19 95,1 19 0,19-20 161,-19 20-129,1 0-256,-23 21-448,2-1-449,-20 20-769,0 0-2337</inkml:trace>
  <inkml:trace contextRef="#ctx0" brushRef="#br1" timeOffset="37105.1199">5617 7710 10441,'-20'0'3107,"20"0"-2754,0 0-385,0 0-64,0 0 31,0 0 33,0 20-64,0-20-128,20 39 64,-20-19 576,20 20 802,-20-1-65,19 21-321,1-20-127,0 0-192,0-1-257,0-19-96,-1 0 128,21 0 225,0-20-97,-1 0 65,2-20-97,-3 0-352,-18 20-416,1-20-994,-1 20-960,0 0-3075</inkml:trace>
  <inkml:trace contextRef="#ctx0" brushRef="#br1" timeOffset="38367.1899">7502 6200 1697,'0'-21'4933,"0"21"-3268,0 0 642,0 0-225,0 0-1282,0 21 161,0-2-96,0 1-545,20 20-224,-20 0-32,20-21-64,-20 2-256,21-1-801,-3-1-1345,-18-19-2595</inkml:trace>
  <inkml:trace contextRef="#ctx0" brushRef="#br1" timeOffset="38526.2">7621 6179 14541,'0'40'513,"0"-20"-481,0 1 0,21-2 0,-1 21-192,-2-21-673,3 2-2498,-1-1-7494</inkml:trace>
  <inkml:trace contextRef="#ctx0" brushRef="#br1" timeOffset="39017.2299">7939 6260 12716,'0'0'192,"0"19"-160,0 1 0,0 19 256,-20 2 577,20 18-32,0-19-385,20-1-224,0 1-32,1 0 97,-3-19-33,23-2-32,-1 0-128,-1-19-32,1 0-96,-1 0-160,-19-19-448,0 19-1731,0-19-5412</inkml:trace>
  <inkml:trace contextRef="#ctx0" brushRef="#br1" timeOffset="39178.24">8018 6557 17168,'0'0'320,"21"-20"-192,19 0 545,-22 20-289,23-19 33,-21-1-385,0 20-577,-1-20-2402,-19 20-4452</inkml:trace>
  <inkml:trace contextRef="#ctx0" brushRef="#br1" timeOffset="39319.24">8039 6338 11723,'-21'0'4228,"21"0"-3972,0-19-64,21-1 0,-1 20 0,18-20 1,-17 1-418,19 19-1857,-1-21-4548</inkml:trace>
  <inkml:trace contextRef="#ctx0" brushRef="#br1" timeOffset="39659.2599">8415 6120 13292,'20'40'801,"-20"0"832,0-1-672,21 21-96,-21-21-192,0 2-321,20 18-224,-20-19-96,18-1-32,-18 1 96,20-20-352,1 0-352,-21-20-770,20 21-1408,-20-21-3044</inkml:trace>
  <inkml:trace contextRef="#ctx0" brushRef="#br1" timeOffset="40539.31">8713 6179 12075,'-19'-19'352,"19"19"1282,0 0-801,0 19-577,19 2 64,-19 18-224,20 1-64,0 0-192,0 20 64,-20-21 64,21-19-224,-21 20 224,0-20 64,0-1 64,0-19 384,0 0 97,0 0-289,0-19-32,0 19-31,0-20-257,0 0-97,18 20 33,2 0 32,0 0 0,21 0 64,-23 20 0,3 0 64,-21-1 64,0 1 97,0 0 191,0 0-128,0-20 97,-21 20-97,3 1-224,-2-21-288,-1 0-737,21 0-1634,-20 0-3843</inkml:trace>
  <inkml:trace contextRef="#ctx0" brushRef="#br1" timeOffset="40820.33">9031 6438 13196,'0'0'993,"0"0"-737,0 20 641,0 0-128,0 0 64,0-1-417,20-19-320,0 20-288,0 0-64,-1-20 224,21 0 32,-20 0 32,0-20 32,-1 0 256,-19 1 0,0-1 97,0 0-97,-19 0-32,-1 20-192,-20-20-128,20 20-192,1 0-320,-1 0-577,0 0-1154,20 0-2882</inkml:trace>
  <inkml:trace contextRef="#ctx0" brushRef="#br1" timeOffset="41216.35">9308 6398 10153,'20'0'2146,"1"0"-1633,-21 0 704,0 0-96,0 20-224,0 0-449,0 0-352,20 0-64,-20-20-64,0 20 64,20-20 0,-2 0-32,-18 0 32,21 0 32,-1-20 129,-20 20 31,20-20 160,-20 20 193,0-20-97,0 20-160,0 0-320,0 0-160,0 0 0,0 20 64,20 0-96,0 0-32,-1-1 63,1-19 161,0 20 33,0-20 31,0 0 224,-20-20 449,19 20-1,-19-19 129,-19-1-288,19-20-321,-20 20-96,20 0-224,0 1-192,-20-1-609,20 20-448,0-21-1186,0 21-4227</inkml:trace>
  <inkml:trace contextRef="#ctx0" brushRef="#br1" timeOffset="41635.38">9745 5822 17360,'0'0'961,"0"0"-801,0 20 993,0-1-224,0 2-705,0 18-160,0-19-480,0 0-1058,21 0-1504,-1-20-2660</inkml:trace>
  <inkml:trace contextRef="#ctx0" brushRef="#br1" timeOffset="41771.38">9924 5842 15566,'0'0'1506,"0"0"-1218,-19 19 1025,19 2-480,0 18-673,0-19-256,0 20-1281,0-20-3716</inkml:trace>
  <inkml:trace contextRef="#ctx0" brushRef="#br1" timeOffset="48241.75">2778 5365 2690,'0'19'224,"-20"-19"289,20 0-609,0 0 128,0 0 288,0 0 289,0 0-65,0 0-704,0 0-128,0 0-385,0 0-896,0 0-417</inkml:trace>
  <inkml:trace contextRef="#ctx0" brushRef="#br1" timeOffset="49633.83">3532 4868 6950,'0'0'2530,"0"0"-223,0 0-610,0-19-223,20-1-33,20-1-448,-1 2-256,21-2-321,-1-18-32,2-1-223,-2 20-1,0 0-160,1-20-32,-1 21 0,-39 19-481,0 0-352,0-20-608,-20 20-673,-20 20-2114</inkml:trace>
  <inkml:trace contextRef="#ctx0" brushRef="#br1" timeOffset="49929.85">3710 4550 11242,'0'0'224,"0"0"-63,0 0-258,-19 20 1,-1 0 96,0 20 0,0 19 193,0-19 127,1 20 32,19-20 321,0-1-161,0-19-127,19 0-321,1 0 704,0-20-447,20 20 223,-21-20-31,21 0-161,21 0-160,-2 20-64,-19-20-128,19 0-1313,-19 19-4356</inkml:trace>
  <inkml:trace contextRef="#ctx0" brushRef="#br1" timeOffset="50896.91">4584 9240 11466,'-40'20'1378,"20"-1"-610,1-19-447,19 0-65,0 0 192,19-19 161,1-1 192,20 0-481,1 0-192,-3-20-96,3 1 32,-3 18 32,3-18-32,-1-1-32,-21 20-32,21-19-448,-20 18-1346,0 2-2177,-20-1-6535</inkml:trace>
  <inkml:trace contextRef="#ctx0" brushRef="#br1" timeOffset="51119.92">4803 8862 14061,'0'0'192,"20"-20"-160,19 0-32,1 1 96,19-21 641,2 20 352,-23 0-929,3 20-224,-3 0 64,-17 0 0,-21 20 96,20 20 64,-20-1 160,-20 1 33,-1 20-193,21-20-128,-18-1-256,-2 21-577,20-40-1441,0 20-3556</inkml:trace>
  <inkml:trace contextRef="#ctx0" brushRef="#br1" timeOffset="52808.0199">11552 8842 11947,'0'0'1249,"-19"-20"32,19 20-224,0 0 0,0-19-64,0 19-320,-20 0-481,20 0-128,20 0-96,-20-20 64,19 20 32,21-20-32,0 0-32,19-20-32,0 21 160,1-21-160,20 19 128,-1 2 64,-19 19-160,19 0-64,-39 0 0,19 40-32,-38-21-256,-1 21 64,-20 0 63,-20-20 97,-1 20 96,-19-21 64,1 1-192,-21 0 705,21 0-129,-21 0-160,21-20-160,-1 0-64,-1 20 32,23-20-128,-3 0 128,21 0-160,0 0-256,0 0 160,21 19 128,17-19-64,-17 21 128,19-21-32,-1 19 64,-19 1-128,20-20 96,-20 40-32,-1-20 64,-19 0-32,0 20 32,0-1 0,-19-19-32,-1 0 32,0 0 64,0-20 192,-21 20-128,23-20 0,-22 0-96,19 0-64,1 0 32,20 0-384,0 0-32,20 0-321,1 0 577,19 20 32,-1-20 32,21 19-257,-1 1 33,1 0 128,-21 0 64,2 0 64,-21 0 32,-20-1 96,18 1 288,-36 1 289,18-2-225,-41 1-95,21 0 63,-19-1 33,-21-19-161,21 0 96,-1 0-224,-21 0-96,3 0 65,17 0-97,2 0 64,19 0-160,0 0 64,20 0-385,0 0-191,40 21 191,-19-21-31,17 20 160,3 0 96,-3-20 63,3 20 97,-41-1 0,20-19 289,-40 0 544,0 0-545,-39 0-96,-2 0-288,2 0 416,-20-19-512,19-1 128,1 0-288,0 0-321,19 20-608,20-21-1826,-1 2-6630</inkml:trace>
  <inkml:trace contextRef="#ctx0" brushRef="#br1" timeOffset="59300.39">3453 9916 13100,'-21'19'641,"21"-19"63,21 0-640,-21 0 128,40 0 33,-1 0 95,21 0-32,-1 0-96,0 0 1,1 0 95,19 0 0,-18 0-128,-2 0-128,-19 0-32,-1 0-224,1 0-352,-20 0-161,-20 0-32,19-19-288,-19 19-833,0-21-2178</inkml:trace>
  <inkml:trace contextRef="#ctx0" brushRef="#br1" timeOffset="59522.4">3949 9757 4452,'-20'0'4868,"20"0"-3843,20 0-1025,0 0 0,20 0 289,-1 0 832,1 0-64,-1 0-737,21 19-256,-21 1-32,2 20 0,-21-20 0,0 0 0,-20-1 256,0 21 481,0-40 224,-20 20-256,-21 0-513,21 0-160,-19-20-576,19 20-1346,0-20-2338</inkml:trace>
  <inkml:trace contextRef="#ctx0" brushRef="#br1" timeOffset="59877.42">4724 9916 10281,'-40'19'897,"19"-38"-224,21 19 992,0 0 321,0 0-833,21 0-352,-1 0-224,18 0-449,3 0-32,-1 0-64,-1 0 0,21 0-32,-21 0-96,1 0-96,-1 0-33,1 0-63,-19 0-192,-21 0-129,20 0-384,-20 0-544,-20 0-2499,20 0-5157</inkml:trace>
  <inkml:trace contextRef="#ctx0" brushRef="#br1" timeOffset="60164.44">5040 9796 9352,'-18'-20'1121,"18"20"-128,0 0 481,0 0-449,0 0-833,18 0-64,2 0-64,21 0-32,-3 20-32,3-20 32,-1 20-32,-1-20-32,-19 20 96,0 0-64,0-20 32,-1 20 32,-19-1 289,0-19 191,0 21 129,0-21-33,-19 19-31,-1-19-161,0 20-223,-20-20-129,21 20-96,-21 0 0,20 0-289,-1 0-1312,3 0-2659</inkml:trace>
  <inkml:trace contextRef="#ctx0" brushRef="#br0" timeOffset="67572.86">5577 8047 7527,'-21'-19'1249,"3"-1"865,18-1-385,-20 21-319,-21-19-65,3 19-256,-23 0-576,2 0-417,-1 19-96,-19 2 0,0 18-32,18 21 0,2 0-193,0-1 1,19 21 32,0 0-32,21-2 64,-1 2 96,40-1 64,19-18-32,1 18 64,39-20 0,0-19 128,21 0 64,-1-20-32,20-1 32,-20-19 193,1-19-65,-1-1 97,0-20 127,-20-19 129,-18-1-65,-3 1-95,-17-21-321,-21 0 0,-20 1-128,0-1-32,-20-19-96,-21 0-32,-17 19-32,-3 1 0,-38 19 192,0 20 0,20 20-64,-21 20 0,21 0-64,19 20-1153,1 20-961,19-1-3747</inkml:trace>
  <inkml:trace contextRef="#ctx0" brushRef="#br0" timeOffset="133519.63">15720 6319 864,'0'0'1602,"0"0"-417,0 0-288,0 0-257,0 0-479,0 0-193,0 0 64,0 0 160,0 0 320,0 19 225,0-19 256,0 0-256,0 0-225,0 0-192,0 0-95,0 0-1,0 0 96,0 0-96,0 0 1,0 0-129,0 0 32,0 0 160,0 0 32,21 21 33,-21-21-65,0 0-128,0 0 64,0 0-96,20 20 33,-20-20 31,0 0 0,0 0 32,20 19-32,-20-19-96,0 0 0,0 20-128,20-20 64,-20 20-32,0-20 33,19 0-1,-19 20 96,20 0 0,-20-20 0,20 20 32,-20-1 0,20 1-128,-20 0 96,20 0-96,-1 0 0,1 1 0,-20-2 0,20 0-32,0 2 0,1-2 0,-3 21 0,22-20 33,1 0-1,-21 0 0,19 20-32,1-21 0,-1 21 0,1-20 32,0 20-32,-1-1 64,1-19-64,-19 20 0,17-1 0,3 1 32,-21-19 32,19 18 32,-19-19-64,20 20 0,-21-21 0,1 1 32,0 0-32,0 0 0,-20 0-64,20 0 64,-1-20 0,-19 19 0,20-19-128,-20 0-577,0 0-1377,0 0-3523</inkml:trace>
  <inkml:trace contextRef="#ctx0" brushRef="#br0" timeOffset="134861.71">16813 7431 768,'-20'0'1313,"20"0"-352,0 0 64,0 20 0,0-20 128,20 0-256,-20 0 320,0 0-96,0 0-96,0 0-384,0 0-128,0 0-65,0 0 64,19 20 65,-19-20-65,0 0-95,0 0-33,0 20-31,20-20 95,-20 19-128,20-19 33,1 20-129,-1-20-128,0 21 0,-2-21 32,23 19-64,-21 2 0,19-21-32,1 19-32,0 0 32,-21 2-32,21-1 32,0 0-32,-1 0 0,2 0 32,-21 19-32,18-19 0,3 0 32,-21 20 129,19-21-65,21 21 64,-21-20 64,1 0-64,19 0-96,-19 20-32,-19-20-32,17-1 0,-17 1 32,19 0 32,-20-20-32,-1 20-64,-19-20-64,20 20 0,-20-20-256,0 0-545,0 0-1281,0 0-2979</inkml:trace>
  <inkml:trace contextRef="#ctx0" brushRef="#br0" timeOffset="135842.76">17964 8127 6309,'0'0'641,"0"0"-449,0 0 1538,20 0 288,-20 0-417,0 20-576,20-20-192,0 0-128,0 20-33,19-20-63,-19 19-225,21 2 33,18-2-161,-19 1-32,39 20 96,-20-20 1,20 19-97,2-19 64,-2 20 1,-20-20-257,21 0 0,-21-1 96,0 2-192,1 18 64,-21-19 32,1 0 64,1 0-96,-2-20 32,-19 20 32,0-20-64,0 19 0,-1-19-32,-19 0-64,20 0-32,-20 0-65,0 0-319,0 0 32,0 0-545,20 0-1410,-20 0-3202</inkml:trace>
  <inkml:trace contextRef="#ctx0" brushRef="#br0" timeOffset="136787.8199">19274 8623 1953,'-19'0'577,"19"0"-513,0 0 1570,0 0 576,0 0-993,0 0-545,19 0 33,-19 0-32,0 0 224,0 0 128,0 0-161,0 0-255,0 0-65,0 0-127,0 0-1,0 0-160,20 0-127,-20 0-65,20 21 64,0-21 64,0 0 0,19 19-96,2-19-32,-1 21-32,-1-21 32,21 19-32,19-19-32,-20 20 0,1 0 0,20-20 0,-1 20 0,-20 0 0,21 0 0,-21-1 0,20 1 64,-18-20 97,-23 20-1,3 0-32,-1-20 32,-21 0 0,-19 0-32,20 0-96,-20 0-64,0 0 32,0 0-96,0 0-224,20 0-545,-20 0-1057,0 0-4196</inkml:trace>
  <inkml:trace contextRef="#ctx0" brushRef="#br0" timeOffset="137465.8599">20387 8862 8680,'0'0'192,"19"0"32,-19 0 1217,20 20 225,20-20-481,-1 0-704,1 0-257,19 20-32,1-20 0,20 20 96,-1-20-95,0 19-161,1-19 32,20 21-64,-42-21 64,22 19 0,-20-19 64,-21 20 128,1-20 0,-20 0-159,0 20-65,-1-20-32,-19 0-32,20 20-32,0-20-161,0 20-63,1-20-192,-3 0-449,2 20-705,0-20-1377,1 0-5413</inkml:trace>
  <inkml:trace contextRef="#ctx0" brushRef="#br0" timeOffset="138294.91">21537 9021 5252,'0'0'1922,"0"0"-512,0 0 447,0 0-223,0 20-673,20-20-32,1 0-449,-1 0-160,19 0-127,1 20 31,19-20 32,1 0-128,19 20 0,0-20 97,21 19 191,-21-19 225,20 0 31,-39 0-287,-1 0-193,2 21-128,-43-21-64,23 0 32,-21 0-64,-20 0-128,20 0-129,-20 19 1,19-19-64,-19 0 96,20 0 95,-20 0 33,0 0-544,20 0-385,-20 0-769,0 0-2210</inkml:trace>
  <inkml:trace contextRef="#ctx0" brushRef="#br0" timeOffset="138908.94">22629 9160 5060,'0'0'769,"0"0"128,0 0 1089,20 0-1121,0 0-609,0 0-160,21 0-96,-3 0 128,23 20 160,18-20 33,-20 0 415,20 0 513,1 0 289,-1 0-97,-20 0-352,2 0-64,-2 0-128,-19 20-448,-1-20-417,1 0-32,0 0-225,-21 0-639,1 0-578,-20 0-416,0 0-576,0 0-641,0 20-288</inkml:trace>
  <inkml:trace contextRef="#ctx0" brushRef="#br0" timeOffset="139780.99">22590 9061 3683,'0'-20'-224,"0"20"-32,0 0 1985,0 0-95,-20 0-1154,20 20-288,0-20 161,0 0 768,0 20 224,0-1-352,0 2-449,0-2-287,0-19-225,0 20-64,20 0-64,0-20 192,-1 0 192,1 0 192,-20-20 97,20 20 96,-20-20-257,0 1 64,0-2-127,-20 2-97,0-1 96,20 0-159,-19 20-161,19 0-64,-20 20-65,20-20 33,0 39 32,0-18 32,20 18-96,-1-19-64,1 0 128,0 0 64,0-20 64,-20 0 289,0 0 608,-20 0-769,20-20-513,-40 0-671,1 0-2820</inkml:trace>
  <inkml:trace contextRef="#ctx0" brushRef="#br0" timeOffset="140200.01">21537 9001 10473,'0'-39'577,"0"39"0,-20-21-289,2 21-64,-3 21 385,1-2-545,0 1-128,20 20-385,0-20-63,20 0 95,0-1 193,1 2 224,-3-2 288,22-19 577,-19 0 352,-1-19-64,-2-2 65,3 2-129,-21-1-225,0-20-415,-21 20-257,3 0-416,-2 1 0,-21 19-481,3 0-576,-3 0-1025,21 0-1122,-19 19-1633</inkml:trace>
  <inkml:trace contextRef="#ctx0" brushRef="#br0" timeOffset="140633.04">20247 8822 6534,'21'-19'4708,"-21"-1"-3939,20 20-417,-20 0 673,0-20 32,0 20-416,0 0-577,0 20-64,-20 0 0,20-1 32,0 1-32,0 0 32,0 20 0,20-40-32,-2 20 128,3-20 128,-1 0 481,0 0 32,0-20-161,-20-20 33,0 20-353,0-19-32,-20 19-224,0 0-224,0 0-352,-19 20-385,19 0-609,-21 0-1312,21 20-3044</inkml:trace>
  <inkml:trace contextRef="#ctx0" brushRef="#br0" timeOffset="141151.07">19215 8524 10185,'0'0'3491,"0"0"-3715,0 0 64,0 20 320,-20 0 0,20 0 1,0 0-65,0 20 0,20-21-32,-20 2 0,20-21 192,-20 19 481,20-19 288,-1 0 224,-19-19-384,20-2-193,-20-19 1,0 1 32,0 19-385,0-20-352,-20 21-224,1-1-225,-1 20-63,0 0-353,0 0-416,0 20-929,1-20-2339</inkml:trace>
  <inkml:trace contextRef="#ctx0" brushRef="#br0" timeOffset="141678.1">17964 8067 11370,'-39'0'353,"19"0"-482,0 20-31,-19 0 192,19 0 64,0 20-96,20 0-288,0-21-1121,20 1 576,0 0 737,-1-20 512,21 0 65,0 0 256,-21-20 416,21 20 320,-20-20-288,0-20-512,-20 21-97,0-1-319,-20 0-322,0 20-415,-20-20-64,21 20-1,-21 0-192,0 20-896,21-20-2723</inkml:trace>
  <inkml:trace contextRef="#ctx0" brushRef="#br0" timeOffset="142601.15">16872 7372 1601,'-40'0'12684,"21"19"-12684,-1 1-416,0 20-513,20 0 160,0-1 737,0-18 32,0-2-192,20 2-673,0-2 417,-1-19 640,1 0 192,0 0-96,1-19 97,-1 19 351,0-40 161,-20 19 32,0 1-64,-20-19-128,0 19-545,-21 20-256,2 0-224,-1 0-65,20 20-319,-19-20-321,19 20-673,20-1-224,0 1 0,20-20 801,-1 0 801,1 0-416,0 0-1443</inkml:trace>
  <inkml:trace contextRef="#ctx0" brushRef="#br0" timeOffset="143186.18">15741 6359 11562,'-21'-40'2563,"3"40"-1122,18 0-1056,-20 0-289,20 0-32,-20 19-64,-1 2 0,1-1-32,20-1-64,0 21 64,0-40-32,0 20-1,20-20 33,1 20 0,-1-20 32,-20-20 64,20 20 65,-2-20 223,-18 0 0,0 0-95,0 1-1,-18-1-160,-2 20-160,0 0-32,-21 0 32,2 0-385,-1 20-736,1 19-3299</inkml:trace>
  <inkml:trace contextRef="#ctx0" brushRef="#br0" timeOffset="150202.59">20446 8882 448,'20'0'1025,"-20"-20"-32,20 20-256,-20 0 223,0 0 194,19 0 223,-19 0 32,0 0-576,-19-20-577,19 20 32,0 0 65,-20 0-97,20 0-192,0 0-64,0 0 64,20 0 224,-20 20 129,19-20-97,-19 0 65,20 0 191,-20 0-95,0 0-161,20 0-128,-20 20-32,20-20 0,19 20-64,-19-20-96,41 20 0,-23-1 0,23-19-32,-2 21-64,0-2 0,21-19 160,-21 20-32,20-20 96,-38 20 33,-1-20-161,-1 20 0,-19-20 0,0 20-32,0-20-161,-1 20-319,1-20-65,0 19 193,0-19 160,0 21 96,-1-21 128,1 0 64,0 0 128,-20 0 32,0-21-32,0 21-128,0 0-32,0 0-160,0 0-96,0 0-385,0 0-736,0 0-1217,0 0-1378</inkml:trace>
  <inkml:trace contextRef="#ctx0" brushRef="#br0" timeOffset="150628.61">21537 9001 5637,'-20'0'576,"20"0"449,0 0 865,-18 0-673,18 0-384,-21 0-577,21 20-192,0 0 0,0-20-96,0 20 64,0-20-96,21 20 32,-21-20 128,18 0 65,-18 0 63,20 0-64,-20 0 32,0-20-64,0 20 0,0-20 129,0 20 127,0-20 96,0 20-191,0-20-225,-20 20-64,20 0-96,0 20 32,0-20-97,0 20-1184,0-20-1986</inkml:trace>
  <inkml:trace contextRef="#ctx0" brushRef="#br0" timeOffset="152135.7">17945 8087 8231,'-20'0'353,"0"0"-770,0 0-159,20 20 576,-20-20 512,1 20-192,19 0-287,19 0 31,-19-1 0,40-19 128,-20 0 384,0 0 33,-1 0-225,21 0 97,-20 0-33,0-19-128,-20-1 129,0 0 95,0 0-31,-40 20 63,20-20-351,-19 20-1,19 0-160,-20 20-64,40-20-384,-20 20-33,20-20 161,20 20 32,-20-20 32,40 0 192,-20 0 96,-1 0 288,1 0 193,0 0 127,-20-20-31,20 0 32,-20 20-129,-20-20-320,20 20-192,-20 0-96,0 0 0,1 0 0,-1 0 0,0 0 0,20 0-32,0 0-32,-20 0-288,20 20-321,20-20-160,-20 20-96,0-20 257,20 0-642,-20 0-3234</inkml:trace>
  <inkml:trace contextRef="#ctx0" brushRef="#br0" timeOffset="162026.26">23562 9240 672,'0'0'1474,"0"0"-578,0 0-127,20 0-32,-20 0-193,0 0-384,0 0-160,-20 0-32,20 0-96,0 0 0,0 0 96,0 0-64,0 0-64,0 0 160,-19-20 96,19 20 256,0 0 737,0 0 513,0 0-225,0 0-512,0 0-160,0 0 127,19 20-319,1-20-1,0 0-223,1 0-33,17 0-128,-18 0-32,21 0 64,-2 0-96,-19 0-64,0 0 32,0 0-64,-20 0 0,20 0-32,-20 0 32,19 0 96,-19 0 0,0 0-160,0 0-256,-19 0-545,19 0-704,0 0-1154,-20 20-2786</inkml:trace>
  <inkml:trace contextRef="#ctx0" brushRef="#br0" timeOffset="162567.29">23959 9180 6021,'-39'0'3652,"39"0"-3652,-20 0 96,20 0 833,-20 20-65,20-20-575,-20 20-257,1-20 0,19 20-32,0 0 32,0-20 64,0 19-32,0-19 224,19 20 225,1-20-129,0 0-160,0 0-32,0-20-127,-20 20 31,19-19 0,-19 19 128,0-20-128,0 0 96,0 20-96,-19-20-96,-1 0 0,0 20-32,20 0-32,-20 0 64,0 20-96,20 0 0,0-20-96,20 20-193,0 0 65,0-1 224,0-19 128,19 20 96,-19-20 128,-20 0 225,20 0 95,1-20 1,-21 1-161,0 19 33,0-20-385,-21 0-224,-19 0-321,20 20-223,1 0-449,-1 0-1314,0 0-6693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7:35.80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3730 4689 14093,'0'0'192,"0"0"0,20 0 481,-20 0-1,20 19 578,1 2-97,-21 18-320,20 1-513,-2 20-128,-18 0 32,20 19-288,-20-19 160,21-1-160,-21-19-160,0 1-160,20-2-449,-20-19-224,20-20-961,-20 0-673,19-20-2498</inkml:trace>
  <inkml:trace contextRef="#ctx0" brushRef="#br0" timeOffset="280.01">4147 4829 14093,'0'0'1089,"0"0"-1185,-20 0 160,1 20-64,-21-1 192,0 1 385,1 0-353,-1 0-192,1 0 288,19 0 129,0-1-257,20 1-96,20 0 32,0 0 32,-1 0 32,21-20-32,0 20-192,19-20 32,-19 0-224,-21 0-64,21 0-737,1 0-577,-23 0-1120,2 0-3748</inkml:trace>
  <inkml:trace contextRef="#ctx0" brushRef="#br0" timeOffset="468.02">4346 4928 14990,'20'0'768,"-20"0"-223,20 0 512,0 0-865,-1 0-160,21-20-96,-20 20-1057,0 0-1954,-1 0-6598</inkml:trace>
  <inkml:trace contextRef="#ctx0" brushRef="#br0" timeOffset="598.03">4445 4987 160,'0'20'12780,"0"-20"-12908,20 0 704,0 0 225,0 0-321,-1 0-223,21 0-1058,-20-20-4068</inkml:trace>
  <inkml:trace contextRef="#ctx0" brushRef="#br0" timeOffset="1001.05">4663 4749 10345,'21'0'4901,"-21"0"-4997,20-20 865,0 20-289,-2 0 161,3 0-129,-1 20-448,-20-20-96,0 19-192,0-19 224,0 21 0,0-2-96,0 2 0,0-21 96,0 20-96,20-1-64,-20 1-65,20 0 33,-1 0-481,1-20 289,0 20-192,0 0 223,0-20 289,-20 19 288,0 1 449,0 0 96,-20-20-289,0 20 1,0 0-65,-19-20-96,19 0-192,0 0-128,0 20-448,-1-20-833,3 0-2659</inkml:trace>
  <inkml:trace contextRef="#ctx0" brushRef="#br0" timeOffset="3072.17">6966 4749 12523,'-79'-20'1089,"40"20"-864,-22 0-161,23 20-96,-3-1 64,1 2 512,21-2 1,-1 2-353,20-1 0,20-1 256,-1 21 225,21-20-609,1 0-32,18 19-32,-19-19-32,19 0 32,0 0-32,-39-20 0,20 20 32,-40 0 0,0 0 128,0-20 321,-40 19-1,1 2-288,-1-2 0,-1-19-352,3 20-32,-3-20-673,21 0-768,20 0-1154,0-20-1441</inkml:trace>
  <inkml:trace contextRef="#ctx0" brushRef="#br0" timeOffset="3678.21">7423 4808 9577,'0'0'1665,"0"-19"-704,20 19 512,-20 19-736,0-19 769,0 21-161,20 18-576,-1-19-417,-19 20-64,20 0-288,0-1 0,0 1-32,-20-20 32,21 0-64,-21 0 64,18-20 0,-18 0-32,0-20-128,20 0 160,-20 0-160,0-20-32,0 1 31,0-1-191,0 0-289,0 20 161,0 1 768,0-1-160,20 20 97,-20 0 191,21 0-160,-1 20 129,-2-1-129,3 1-64,-1 0-416,0 0 416,0-20-576,-1 20 63,1-20 33,0 0 32,0-20 0,0 0-193,0 0-448,-20 0 0,19 1 705,-19 19 256,0-20 64,20 20 129,-20 0 415,20 20 225,0-1 64,-20 1-384,21 20-161,-3 0-480,2-21 0,1 21-128,-21 0-1154,20-20-1857,-20 0-6021</inkml:trace>
  <inkml:trace contextRef="#ctx0" brushRef="#br0" timeOffset="3953.22">7204 5226 12651,'21'20'3204,"-21"-20"-3237,0 20-223,0-1-160,0 2-33,0-1 321,0-1-1922,0-19-5989</inkml:trace>
  <inkml:trace contextRef="#ctx0" brushRef="#br0" timeOffset="4298.24">8277 5067 11210,'19'-20'641,"-19"20"1409,0 0-417,0 20-95,0 0-577,0 0-577,0-1-352,0 2 0,0-2-96,0 22 32,0-41-705,0 19-736,0-19-1250,0 0-2530</inkml:trace>
  <inkml:trace contextRef="#ctx0" brushRef="#br0" timeOffset="4572.26">8514 4849 10537,'0'0'6246,"0"0"-6374,0 0 513,0 19 800,21 1-160,-21 0-96,20 0-769,-20 20-128,20-21-32,-20 21 32,19 0-96,1-20-96,0 0 128,20-1 0,19-19 96,-19 0-257,-1-19 193,22 19 129,-41 0-354,19-20-1152,-39 20-2274</inkml:trace>
  <inkml:trace contextRef="#ctx0" brushRef="#br0" timeOffset="6018.34">16000 4689 928,'0'0'10602,"0"-20"-10217,0 20-1,0 20 513,18-1 640,-18 2-159,20 18-385,-20 1-289,20 20-159,-20 0 63,21-1-223,-21 1-257,0 0-64,0-1-128,0-18-256,0-22-257,20 1-448,-20-20-1185,20 0-2306</inkml:trace>
  <inkml:trace contextRef="#ctx0" brushRef="#br0" timeOffset="6307.36">16336 4829 14765,'20'-21'417,"-20"21"-385,0 0 480,-20 0-416,1 21 161,-21-1 255,20-1-320,-19 1-31,-1 20-226,20-20 610,-1 0-289,3-1 33,18 1-193,0 0 128,18 0 128,3 0-160,-1-20 65,20 20-225,-21 0 32,21-20 160,0 0-288,-21 0-128,1 19-193,20-19-415,-40 0-1122,21 0-3331</inkml:trace>
  <inkml:trace contextRef="#ctx0" brushRef="#br0" timeOffset="6488.37">16634 4948 15630,'0'0'641,"20"0"-577,-20 0 833,20 0-641,0 0-192,0 0-256,-1 0-1442,1 0-3330</inkml:trace>
  <inkml:trace contextRef="#ctx0" brushRef="#br0" timeOffset="6617.37">16714 4987 10954,'-20'20'544,"20"-20"-800,0 0 993,20 20 224,-1-20-737,21 0-224,0 0-961,-21 0-2851</inkml:trace>
  <inkml:trace contextRef="#ctx0" brushRef="#br0" timeOffset="6993.39">17170 4729 6566,'0'0'6662,"0"0"-5861,20-21 1441,0 21-705,0 0-640,19 0-96,2-19-545,-21 19-224,-2 0-352,2 0-289,-20 0-1184,0 0-3973</inkml:trace>
  <inkml:trace contextRef="#ctx0" brushRef="#br0" timeOffset="7310.41">17190 4708 12299,'0'21'192,"-20"-1"705,20-1 673,0 2-706,0-2-287,0 2-321,20-1-128,-20-20-160,0 19 160,20 1 65,0-20-450,-1 20 706,1-20-417,21 20 128,-21 0-160,18 0 0,-17-1-32,-1 1-64,0 0-64,-20 0 128,0 0 64,-20 0 224,0-20 385,-21 20-161,3-20 97,-3 0-193,2 0-64,19-20-352,0 20-320,0 0-577,20-20-1537,0 20-5350</inkml:trace>
  <inkml:trace contextRef="#ctx0" brushRef="#br0" timeOffset="8982.51">18818 4768 7206,'-20'0'961,"20"0"481,0 0 1024,0 0-64,0 0-480,0 0-513,0 0-448,0 0-320,0 0-161,0 0-95,20 21 95,0-2-95,0 2-129,19-1 32,1 19-448,19-19 608,-18 20-672,18-1 288,-19-19-96,-1 20 0,1-20-32,-20 0 0,0-20-64,-20 20-128,0-20-417,19 0-96,-19 0-256,0 0-256,-19 0-1281,19 0-3556</inkml:trace>
  <inkml:trace contextRef="#ctx0" brushRef="#br0" timeOffset="9272.53">19175 4768 10634,'0'0'3235,"0"0"-2723,0 0 1,-19 0 31,19 21-63,-20-2 287,20 22-255,-40-22-257,19 41 128,-17-20 97,17 19-321,-19-19-160,22 0-192,-3 0-353,21-21-800,0 1-1378,0-20-4708</inkml:trace>
  <inkml:trace contextRef="#ctx0" brushRef="#br0" timeOffset="9769.55">19691 4849 12043,'40'-20'1121,"-40"-1"-512,0 2 1376,0-2-383,-20 2-481,0-1-160,1 20-609,-21-21-256,20 21 0,0 21-64,-19-1-64,19-1-64,0 21 32,20-19-96,0 18 0,20-19-32,0 0-353,0 0 161,-1 0 256,21 0 128,-20-1-32,19 1 128,-19-20 64,0 0-96,0 20 32,-20-20-128,0 20 288,0-20 65,0 0-33,-20 20-160,0-20-96,0 20-96,20-20 32,-19 0-352,-1 0-353,0 20-576,20-20-2691</inkml:trace>
  <inkml:trace contextRef="#ctx0" brushRef="#br0" timeOffset="9957.56">19989 5107 17520,'40'0'352,"-40"0"-352,0 19 737,0 2-320,-20-2-353,0 1 96,1 20-160,-21-20-1025,19 0-1057,-17-1-4452</inkml:trace>
  <inkml:trace contextRef="#ctx0" brushRef="#br0" timeOffset="10627.6">20703 4868 11755,'0'-39'1441,"0"18"-1281,-18 2 673,-3-2-353,-19 21 33,20 0 352,-19 0-609,-1 21-160,1-2-128,-1 2 0,20-1 0,0-1 0,20 1-32,0 0-224,0 0 95,40 0-95,-20 19 224,19-19 32,1 0 32,0 0 32,-1-20 64,-19 20 64,0 0 193,-20-20 127,0 0 513,-20 20-256,0-20-545,0 0-192,1 0-256,-21 19-513,20-19-865,0 0-1953,1 21-6503</inkml:trace>
  <inkml:trace contextRef="#ctx0" brushRef="#br0" timeOffset="10808.61">20883 5126 9769,'59'0'6662,"-39"0"-6566,-20 21 0,0-21 641,0 19-289,0 1-191,-20 1-129,0 18-256,0-19-225,1-20-255,-1 19-1923,0 2-10953</inkml:trace>
  <inkml:trace contextRef="#ctx0" brushRef="#br0" timeOffset="11593.66">21499 4749 12075,'0'19'32,"0"2"64,0-2 609,0 22 31,0-22-287,18 21 95,-18-20-416,0 20 65,0-21-1,0 1 96,-18 0-32,18-20 1,0 0 479,0 0 257,0 0-352,0 0-353,0-20-256,0 0-96,0-19-288,0 19-257,18 0 353,2 0 64,-20 0 448,0 20-352,20-19-64,1 19 96,-21 19 128,20-19 32,-20 20 0,18-20-96,-18 20 64,0-20-224,21 20 160,-21-20-64,20 0 32,-20 0-32,20 0 64,-20-20 32,20 0-160,-1 0 544,-19 1-352,20-1-32,0-1-96,0 2 32,0 19-32,-20-21 64,19 21 32,1 21 128,0-21 353,-20 19 159,20 22-63,0-22-225,-20 21-192,21-20-288,-3 0 192,2 0-96,1-1-320,-1 1-833,0-20-609,-20 0-3395</inkml:trace>
  <inkml:trace contextRef="#ctx0" brushRef="#br0" timeOffset="11789.67">22351 4987 17296,'0'40'128,"0"-20"-256,-20 0 352,1 20-160,-1-21-352,20 2-1410,-20-2-7334</inkml:trace>
  <inkml:trace contextRef="#ctx0" brushRef="#br0" timeOffset="12741.72">22649 4729 12491,'0'0'1217,"20"0"-1281,-20 20 321,0-1 992,0 2-609,-20 19-319,20-1-129,0 1-64,-20-20 192,20 20 321,0-21 0,0 21-353,0-20 96,20 0 129,0 0-97,20-20-128,-19 20-224,37-20-128,-17 0-448,-2 0-225,1 0-640,-20 0-833,-1 0-1346,-19 0-3138</inkml:trace>
  <inkml:trace contextRef="#ctx0" brushRef="#br0" timeOffset="12929.73">23325 5087 19442,'0'0'-128,"0"20"64,0-20 864,-20 19-511,0 2-289,-1 18-321,1 1-1504,2-20-4261</inkml:trace>
  <inkml:trace contextRef="#ctx0" brushRef="#br0" timeOffset="13411.76">23702 4888 12107,'-21'-20'929,"21"20"-673,-20 0 833,20 0 513,0 0-321,0 0-609,0 0 33,0 0-128,41 20 31,-1 0-95,-1 20-1,21-20-256,-21 19-223,1 1-33,19-20-33,-19 20-191,-19-21-384,17 2-321,-18-2-577,1-19-1793,-21 0-6598</inkml:trace>
  <inkml:trace contextRef="#ctx0" brushRef="#br0" timeOffset="13628.77">24019 4808 17360,'21'0'-577,"-21"0"417,-21 21 609,21-1-65,-20-1-224,0 21-160,0 0 192,-19-1-64,19-19-31,0 20-97,0-20-321,1 20-704,-1-21-1249,20-19-2210</inkml:trace>
  <inkml:trace contextRef="#ctx0" brushRef="#br0" timeOffset="14089.8">24356 4849 14285,'40'-20'1441,"-40"20"-1505,20 0 1089,-20 0 289,20 0-610,-20 0 65,0 20-257,0-1-191,0 1-97,0 0-192,0 20 64,-20-20 64,20 19-32,0 1-64,0-20 65,0 0 31,20 0-64,1-1 96,-3 2 0,23-21-64,17 0 0,-17 19-128,18-19 96,1 0-96,-21 0-544,1 0-961,-20 0-962,-20 20-9897</inkml:trace>
  <inkml:trace contextRef="#ctx0" brushRef="#br0" timeOffset="14681.83">23841 5107 2882,'19'0'5862,"-19"0"-4517,0 0 1378,0 0-193,0 0-1281,0 0-224,0 19-256,-19 2-513,19-2-224,0 1-352,-20 1-1506,20-2-9833</inkml:trace>
  <inkml:trace contextRef="#ctx0" brushRef="#br0" timeOffset="30600.75">5498 10293 4388,'0'0'160,"0"0"-224,0 0-32,0 0 64,0 0 320,0 0 192,0 0-159,0 0 287,-21 20 65,21-20 64,-20 0 63,20 0-319,-18 20-321,-3-20-96,-19 20-64,0-1 96,-19 2-96,19-2 0,-19 1 0,18 20 96,-18-1-64,1-18 32,17 18-32,-18 1-64,19 0 32,0 0 0,1-1-64,-1 1 64,1 0-32,-1-1 64,19-19-32,-17 0 32,18 20-96,-21-20 128,21 19-64,0-18-32,-19 18 32,19-18 32,0 18-32,-19-19 0,-1 20 32,20-1 289,-19-19 351,19 20 161,-21-1-160,21 1-385,2 0-224,-3 20-32,1-41-64,20 21 64,-20 0-64,20 0 64,0-20 32,0 20-64,0-1 64,0 1-64,0 0 0,0-1 0,0 1-32,0 0 32,0 0 0,0-2-32,0 3 32,0-1 160,0-1 0,20 1 161,-20-20-33,20 20-128,1-1-64,-3-39 64,-18 40 97,20-40 31,1 20 0,-1 0-128,0-1-64,-2 22-32,3-22-32,-1 1-32,20 19 32,-21-18 1,1-1 31,0-20 160,0 20 32,0-1-96,19 2 64,-19-21 1,0 19-97,1 1-64,17-20 128,3 20-64,-1-20 32,-1 20-32,1-20 0,-1 20-31,1-20-33,0 0-32,19 0 64,-18 0 0,-3 0 0,3 0-64,-3 0 64,3 0 0,-1 0 32,-1 0 0,21 0 1,-1-20-65,2 20-32,-2 0 0,-19-20-289,19 20 514,0-20-225,1 0-32,-1 20 0,1-19 96,-1-2-96,20 2 0,-18-1 32,18 0-64,-20-1 64,22 2-160,-23-1-65,1 0-63,2 1 96,-2-22 192,1 22-64,19-21 32,-20 20 32,-19 0 32,19-19-64,-38 19 0,19 0 0,-1 0-32,1 0-96,-1-19 32,1 19-96,0 0 32,-1-20 128,1 19 0,-19 2 0,17-21-65,3 21 33,-21-1-64,-20 0 128,20 0 0,-2 0 64,-18 20 0,21-20-32,-21 1 64,20 19-31,0-20-33,-20 0-32,20 0 96,-20 20-96,0-20 64,0 0 32,0 1 96,0 19 0,0-20 96,0 0-127,0 0-33,0-20-288,0 21 416,-20-2-192,20 2-64,-20-2 0,20 2 32,-20-2 128,-1-18-32,3 19 64,18 0 33,-20 0-129,0 0 64,-1 1-64,21-1-96,-20 0 0,2-20 96,18 21 0,-20-21-192,-1 20 192,1-20 64,0 0 161,-19 20-97,19-20 0,0 21 32,-20-1-128,1-20-32,19 20 1,-21-20 63,3 21-128,18-21 32,-1 20-96,-17-20 64,17 1-128,1 18 160,0-18 0,0 19-128,1 1 96,-21-22-96,0 22 32,1-2 32,-21-18 0,1 19 32,-20 0-64,0-19-64,18 18 192,-18 2-128,19-1 64,-20 0-64,22 0 64,17 0-32,-18 0 96,19 1-160,1 19 32,19-20-128,0 20-193,0-21-319,20 21-417,0 0-897,-20 0-2274</inkml:trace>
  <inkml:trace contextRef="#ctx0" brushRef="#br0" timeOffset="33781.93">7741 7968 7431,'-40'0'224,"1"-20"320,19 20-480,-21-20 0,3 20 97,-23 0 864,2-20-65,-1 20-383,-19 0-193,0 0 33,0 0-225,-21 20-128,20 0-64,-20 0-96,1 20-32,0-20 0,20-1 32,0 21 64,0-20-1,-20 20 1,20-20 0,18 20 64,-18-1-32,19 1 32,1 0 1,18-1 63,-18-18-96,19 18 0,1 0 32,-1-18 64,20 18-64,1 1 96,-1 0-64,0 0 0,20 0-64,0-1-32,-20 1 64,20 0-32,0-1 32,0 1-32,0 0 32,0 0 32,0-1-32,0 1 32,0 0-64,0 0 96,0-1 353,0 21 159,20-40-255,-20 19-97,20 1-160,-20 0 0,20-1 32,-20 2-96,19-22 0,-19 21 96,20 0-64,-20-20 97,20 20 127,-20-21 0,20 21-64,0 0 33,-1-20-65,1 0 0,21 19-32,-21-19-96,18 0-32,-17 0 0,-1 20 32,19-21 0,-19 2 0,0-2 32,0 1 1,19 0-65,-19 20 32,0-20-32,0 0 0,21-1 0,-23 1 0,22 1 0,-19-2 0,-1 1-32,-2 0 32,3-20 32,-1 19-32,-20 2 32,20-1-64,0-20 0,-1 19 32,-19 1-32,20-20 0,0 20 32,0 0 0,0 0-64,19 0 64,-39-20-32,20 19 32,0 2-32,0-2 32,-1 1 0,-19-20 32,20 20-32,0 0 64,0 0-96,19-1 64,-19 2 65,21-2-97,-21 1 0,19 1-32,-19-2 32,20 1-32,-21 0 0,21-20 32,-20 19 0,20 2-32,-21-1-32,21-1 64,-19 1 0,17 20-64,3-20 0,-1 0 64,-1-20-96,1 19 160,-1 1-64,21 0-32,-40 0 64,19-20-64,1 20-96,-1 0 160,1-20-128,1 20-96,-2-20 128,1 0-65,-1 19 162,1-19-322,0 21 225,-1-21 0,1 0 0,1 0 0,-3 0 32,3 19-96,-3-19 32,23 0-32,-22 0 0,1 0 0,19 0 64,-19 0 0,0 0 32,-1-19 32,2 19 64,-3 0-64,3 0 32,-1-21-64,-1 21-32,-19-19 0,20 19-128,-1-20 0,1 0 95,1 20-31,-23-20 96,22 0-32,-19 20 32,-1-20 0,19 20-32,-19-20 0,0 1 32,0 19 0,-1-20 96,1 0 0,-20 0 129,20 0 63,-20 0 0,20-19-128,0 18-64,-20-18-96,19 0 33,-19-2-1,0 1-32,0 1 128,0-1-224,0 1 192,-19-1 0,19 0 64,0 0-64,-20 1 96,20-2 96,-20 2-127,20 0 95,0-2-192,0-18-64,0 19 0,0-19 0,0-1-64,0 20 128,0-19-64,0-21-288,0 20 544,0 1-224,-20-1 64,20 1-128,-20 18 160,20-18-128,-19 19 96,-1 1-96,20-1 0,-20-20 96,0 21-96,-1-1 0,3-20 64,18 20 64,-20 0 65,-1-19-33,-19 19 32,22-19-192,-3 19 96,-19 0-160,20 0 128,-19 0-64,19-19-64,-20 19 64,-19 1-64,18-1 192,-17 0-192,-3-20 32,-18 21 64,20-1-64,-20-19 32,-2 19 0,23 0-32,-22 20 96,20-20-96,1 1 0,-1 19 0,1-1-320,18-18-225,3 19-384,17 0-320,1 0-609,20 20-2978</inkml:trace>
  <inkml:trace contextRef="#ctx0" brushRef="#br0" timeOffset="35312.01">10183 6776 7078,'-79'-20'1378,"38"0"-962,1 20-32,21-19-352,-21 19 96,20-21 705,0 21 160,-19-19-128,19-2-64,0 21-97,-19-19-159,-1 19-225,-1 0-320,3 0 0,-23 0 64,2 0-64,-20 19 32,19-19-32,-19 21 64,-21-2-32,21 2 161,0-2-33,-20 1-128,18 0-32,2 20 64,0-20 64,20 19 32,-1-19-128,1 20 0,19-20-32,-1 19 32,3 1 0,-3 0 0,21 0 0,1 19-32,-1-19 32,0 0-32,20 19 64,0-19-32,0-1-32,0 21 32,0-20 32,20-1-64,-20 1 33,20-19-1,-20 17 0,0 3 0,0-1 0,19-20-32,-19 19 64,0 1-32,20 0 64,0-1-32,-20 1 0,21 0-64,-1 0 0,-2-1 0,2 1 32,1 0-64,-1 0 64,0 0-32,-1-1 32,1 1 0,0 0-32,0-21 0,0 22 0,0-22 0,-1 21 32,1-21 0,0 2 0,0-1 160,1-1 0,-3 1-31,2 20-97,-20-20 0,20-1 32,1 21-64,-1-19-32,-2 18 0,3-19 0,-21 0 32,20 20-32,-20-21 0,20 21 0,-20-20 32,20 20-32,-1 0 0,-19-21 32,20 21-32,0-20 32,0 0-32,19 0 0,-19-1 0,0 2-32,0-2 32,-20 1 0,20 0 0,-1-20 32,-19 20 0,20-20 0,0 20-32,0-20 0,1 20-32,-3-20-32,2 20 32,21-20 32,-21 19 0,-2-19 64,23 0-32,-21 20 0,20-20 32,-21 0-64,21 0 32,0 0 32,-1 20-64,2-20 32,17 0-96,3 0-32,-2 0-96,0-20-128,1 20-97,-1 0-31,2 0 192,18-20 191,-20 1 33,20-1 32,1 0-64,-1 0 96,-20 0-64,22 0 32,-22 0 0,0 1 32,1-21 32,-1 20 161,1-20 319,-21 0-31,22 21-257,-23-21-64,3-20-160,-2 20 96,1-19 0,0-1 65,-20 1-1,-1-1-128,21 0 128,-40 0 64,20-18 97,1-2-97,-21 0 64,0-19-96,0 0-31,0-1 255,-21 1-320,-39 0 32,1-2 32,-1 23-31,-40-2 351,21 20-96,0 1-352,-20 19-64,20-19 33,-20 19 95,38 0-128,2 0 0,0 0 0,19 21 0,0-21 0,20 20-64,1-20-257,-1 40-800,20-19-640,-20 19-2307,20 19-10858</inkml:trace>
  <inkml:trace contextRef="#ctx0" brushRef="#br0" timeOffset="36083.06">4325 9836 3171,'-18'-20'9545,"-22"20"-8168,19 0-608,1 0-609,-19 20-128,-1 0 0,20 0 0,1-1-96,-1 21-32,20-20 128,20 0 32,-1 20 0,21-20 32,1 0-96,18 19 0,-1-18 0,-17-2-32,18-19-32,-19 20 64,-20 0 32,-20-20 352,0 19 769,-20-19-384,-20 21-513,1-1-128,-22-1-256,23-19-192,-3 20-609,3-20-1441,17 0-5574</inkml:trace>
  <inkml:trace contextRef="#ctx0" brushRef="#br0" timeOffset="36870.1">5795 7312 12908,'20'20'-192,"0"0"704,-1 19 97,1 21-257,0-20-64,21 20-224,-23-1 64,2-19-96,1 0 32,-21-20 1,0 0 63,0-20 288,0 0 897,0-20-928,-21-20-129,1-1-64,2 3 96,-2-2-224,20-1-224,-21 2-288,21 19 128,0 0 127,21 20 129,-1 20 96,-2 0-32,2 0-32,1-1 64,-1 1-64,0 1 64,-1-21 0,1 0 96,-20-21 97,20 1 95,-20 1-224,20-1-64,-20-20-64,0 0 64,20 21-32,-20-1 0,19 0 64,1 20 32,0 0 128,0 0 65,0 40-65,1-21 96,-3 21-128,22 0-63,-19-20-161,-1 19 64,-2-18-32,3-2-257,-21-19-960,20 21-3107</inkml:trace>
  <inkml:trace contextRef="#ctx0" brushRef="#br0" timeOffset="37540.14">9389 6001 3363,'18'-40'12556,"-18"20"-11980,21 0 769,-1 1-352,-20 19-384,0 0-193,0 0-320,0 19 33,0 21-33,0 20 0,0-21-96,0 21 64,0-20-32,20 0 64,0-1-32,0-18 448,-1-2 33,21-19-65,0 0-127,19 0-161,-18 0-32,-3-19-224,3 19-416,-2 0-1154,-39 19-1569,0-19-13613</inkml:trace>
  <inkml:trace contextRef="#ctx0" brushRef="#br0" timeOffset="44122.5199">16575 11048 6117,'0'0'577,"0"0"576,0 0 1922,0 0-801,0 0-769,0 0-384,-20-20-192,20 20 64,0 0-160,0 0-160,-21-19-289,3-2 161,18 21-193,-20-19 64,-1-1-31,-19 0-129,22 0-128,-23-20-64,21 20 32,-19 1-96,-1-1 96,0 0-64,1 0-64,-22 20 96,23-20-64,-23 0 0,23 20 0,-3-19 96,21-1-192,-19-1 96,-1 2 0,0 19 32,1-20-64,19 0-32,-39 1 160,19 19-128,-19-21 0,18 21 0,1 0 32,-19 0 64,19 0-160,1 0 64,-1 0-96,1 0 32,-1-20 96,-1 20-64,3 0-64,-3 0 128,1 0 0,-19 20-32,19-20-32,1 21-32,-1-2 32,1-19-289,-1 20 225,-1 0-96,3-1 96,-3 2 192,2-1-160,19-1 0,-20 1 96,20 0-128,1 20 31,-21-20 33,20-1 64,0 21-32,1-20 64,-1 20 0,0-1-64,0 1 0,-1 1-32,21 18 192,-20-19-256,2 19 128,18 1 0,-20-1 0,-1-19 0,21 20 0,0-1 0,0-19 0,0 20-32,0-20 32,0-1 32,0 21-32,21-21-96,-21 21 128,20-20-64,-2 0 32,2 19 0,21-19 32,-1 0-128,-21-1 192,21 21-128,0-1 64,-1-19 64,1 0 0,-1-1 225,1 1-193,1-20-32,-3 0-64,3-1 128,-2-19-160,1 21 0,19-1 0,21 0 0,-21-1 32,20 2 0,-18-2-96,-2 1 32,1 0-32,-1 0 128,0-20-128,-19 0 0,19 0 64,2 0-32,-2 0 128,1-20-224,-1 20-32,20-20-64,-18 0-33,18 20 193,-21-19-32,23-2 64,-22 2 128,-19-1 64,19 0-224,0-1 160,22-18-64,-42 0 33,21-21-65,-21 40 32,-19-20 64,20 0-64,-21 21 160,1-21-256,0 0 224,0 1 0,-20-1 0,20-21-64,-1 2-192,1 0 128,0-20 321,-20-1-385,21 21 128,-21-1 0,0 0-96,-21 1 160,1-1 64,-19 20 0,19 0-128,-20 1 225,-19-1-321,19 1 64,-19-1-64,19 20-64,1-20-225,-2 0-223,1 20-225,22 1-320,-3-2-1281,1 21-5637</inkml:trace>
  <inkml:trace contextRef="#ctx0" brushRef="#br0" timeOffset="44692.55">14252 10074 8616,'-40'0'5541,"20"0"-4965,20 0 33,0 0 544,0 20-64,20 1-544,20-2-193,-1 1-160,-19 0-96,21-1-32,-3 2-32,3-1-512,-21-20-385,0 19-384,0-19-769,-1 0-2178</inkml:trace>
  <inkml:trace contextRef="#ctx0" brushRef="#br0" timeOffset="44884.56">14491 10035 7751,'-20'39'5157,"0"-19"-4773,0 1 705,-1-2 256,1 21-448,2-21-448,-2 2-289,-1-1-128,21-1-128,-20 1-801,20-20-2658,20 20-8873</inkml:trace>
  <inkml:trace contextRef="#ctx0" brushRef="#br0" timeOffset="45238.58">14769 10074 14381,'38'-19'1858,"-38"-1"-1474,0 0 257,-18 20-449,-2 0 0,-21 0-128,21 0-128,-19 20 128,19 0-64,0-1 0,0 1 0,20 1 0,20-2 32,-20 1-32,40 0 96,-20-1-64,-1 2-32,21-1 0,-19-1 32,-21-19-32,0 20 32,0 0 129,0-20 127,-21 20 32,-19-20-64,21 20 1,-21-20-129,0 0-128,1 0-224,19 0-513,0 0-961,0 0-4708</inkml:trace>
  <inkml:trace contextRef="#ctx0" brushRef="#br0" timeOffset="47063.6899">16872 9677 10217,'0'0'2306,"0"0"-1921,0-20 640,-20 20 192,20 0-320,-20-19-513,1 19-64,-1-21-192,0 2 1,-20-1 95,1 0 0,-1 0-160,-19-1-96,-2-18 32,2 19-32,1 1 32,-23-2 0,22 1 32,-20 1-64,18-1 32,3 20 0,-3 0 0,2 0 0,0 0-32,19 0 32,0 0-32,1 20 32,19-20 0,-21 0-32,23 19 32,-2-19 0,20 20 0,-20-20-64,-1 21 32,21-21 32,-20 19 0,20 1 0,-18 0 0,18-1 32,0 22 0,0-21 0,0 19-32,0 1 0,0-20 32,0 20 0,18 0-32,-18-21 32,20 21 64,1-20-128,-21 20 64,20-21-64,0 21 64,-2-20 0,3 20 0,-1 0 32,0-20 96,0 19-64,-1 1 97,1-20-65,0 19-64,0-18-64,0 18 64,-1-19-64,-19 20 0,20-20 224,0 19-128,0-18 64,19 18-64,-19 1-31,21-20 31,-21 20 0,18-1-32,-17 1 32,19 0 96,-1 0-32,-19-1-128,20 1 0,-1-20-32,-19 20 32,20-1-32,-1 1 0,1-20 64,1 20 32,18 0-96,-19-1 97,-1 1-33,21-20-32,-21 20 96,21 0-288,-1-21 256,2 21-96,-2-20 64,0 19-64,1-19 96,-1 20 0,1-20 96,-1 0-128,20-1-32,1 2 32,-20-2 0,19-19-64,0 21 32,0-21 0,2 0-128,-2 0 160,-20 0 32,21-21-96,-21 2 32,-18-2 129,-3 2-1,3-1-160,-21-20 96,-2 20 0,3-19-32,-21-1 64,0 20-96,0-19 64,-21-1-64,21 0-32,-18 1 96,-2-2-128,20 1 64,-20 1 0,-1-1-128,21 0 192,-20 1-128,20-1 32,-18 0 32,-3 1 32,21-2-32,-20 2 65,-20 0 63,21-2-160,-1 1 32,-20 21-32,20-21 0,-19 0-32,19 0 32,-20 1 0,21-1 0,-21 0 0,-1 21 32,3-22-32,-23 2 160,22 19-64,-21-20-32,1 1 32,-1-1-32,1 20-32,0-20 64,18 1-32,-18-1-160,-21 0 64,21 20 96,0-20-160,-22 1 160,23 19-128,17 0 64,-18-20-64,19 21-416,1-2-321,-1 2-608,20-1-33,0 20-736,1 0-2883</inkml:trace>
  <inkml:trace contextRef="#ctx0" brushRef="#br0" timeOffset="48008.74">15384 8803 4612,'-20'-20'8904,"0"20"-8135,0-20 192,1 20-641,-1 0 1,-21 0-65,1 0-128,1 20-160,19-20 0,-20 20 64,21-1 0,-1 1-32,20 0 32,20 20-32,-1-20 32,21-1-32,19 2-32,-19-2-96,1 1 32,-2 0 0,-19 0 160,0 0-128,-20-20 448,-20 20 193,0-20-65,-39 19-64,18-19-95,-18 0-321,-1 0-64,21 0-609,-1 0-1056,20 0-3140</inkml:trace>
  <inkml:trace contextRef="#ctx0" brushRef="#br0" timeOffset="50236.87">17488 7749 7847,'-40'-19'769,"21"-1"-65,-1 0 321,-21 20 385,3-20 319,-3 0-512,-18-1-608,-1 21-289,1-19-95,-20 19-1,-2 19-192,2-19-32,-20 21 0,20-1 0,0 20 0,-2-20 0,22-1 0,-20 1 0,19 0 64,1 20-64,0-20 32,19 19-32,-19-19-32,19 20 64,-1-20-32,21 20 0,-19-1 0,19-19 0,0 20 0,20 0 0,-20-1-32,1 1 32,19-20 0,0 20 32,0 0-32,19-1 32,-19-18 64,0 18-32,20 0-64,-20-18 32,20 18 0,-20-19 0,0 20 0,20-20 32,1 20-32,-21-21 0,18 21 0,-18-20-32,20 20-32,0-20 64,1 0-32,-1 19 0,-20-19 0,20 0 0,-2 20 32,-18-21 0,21 2-32,-1-2 0,0 1 64,0 0 33,-1 0-33,1 0-32,0 0-32,0 20 32,0-21-64,-20 1 64,39 0-64,-19 0 0,0 0 32,1 0 0,17 0 32,-18-1-64,21 1 32,-23 0 64,3-20-32,-1 20 96,20 0-128,-21 0 64,21-1-64,-20 1 0,0 1 0,-1-2 32,1 1-32,20 0 32,-20-1-64,-1 2 32,1-1 32,21 0-32,-21 0 0,0 20 32,19-21-32,-19 1 0,20 20 32,-1-20-32,-19 0 64,20 19 0,-21-19 64,21 20-64,0-20-64,-1 20 128,2-21-128,-3 21 0,3-20 0,-1 20 32,19-20 97,-19-1-258,-1 22 161,1-22 0,-1 21 1,21-21-33,-21 22 32,22-22 0,-2 21-32,-19-20 0,19 20 96,1-21 0,-1 21-32,2-20-32,-2 20 32,-1-1 32,-17-18-64,18 18 96,1 1-160,-1-20 192,2 19-160,-3-18 0,3 18 32,-2-19-32,0 20 96,1-20-32,-21 0 97,21 19 31,-1-19-96,-18 0 32,18 0 64,-19-20-128,-1 20-64,21 0-32,-21-20 256,1 0-224,0 19 64,-1-19-31,2 0-33,-1-19 128,-1 19-96,-19-20 192,20 0-32,-21 0 64,1 0-31,-20-20-161,20 21 32,-20-21-96,0 0 160,0 1-224,0-21 128,0 20 0,0 0-96,-20-20 128,20 21-96,-20-21 64,20 20-128,0-19 64,-19 19 0,19 1-96,0-21 0,0 20 128,0 0-64,0-19 32,0 19 0,0 0 0,0 1 0,0-1 0,0 0 32,0 0-64,0 1 0,0 19 32,0-20-64,0 20 64,0-19 32,0 18-32,0 2 32,0-21-96,0 20 64,0-1 32,0 2-64,0-1 32,19-19 0,-19 18-32,0 1 32,0 1 32,0-1-32,0 20 32,0-20-64,0 0 0,0 0 32,-19 0-32,19-19 96,-20 19-128,0 0 160,0 0-96,-1 0 32,3-19-96,-2 18 128,0-18-64,-1 19-32,1 0 96,-19-20-64,19 21-32,0-2 160,-20-18-224,21 19 96,-21 0 32,20 0 32,-19-19-64,-1 19 0,-1 0 0,-18-20 32,19 20-288,-19 1 448,19-2-64,1-19-192,-21 21 64,21-1-32,-1-20 96,1 20-96,-22-19 32,21 18-32,-19-18 64,19 19-32,1-20 0,-1 1 32,1-1-96,-21 0 160,21 1-192,19-1 192,-41 0-160,22 0 64,-21 20 0,1-19 0,0-2-32,-1 22 0,-19-21 96,18 20-128,2-20 96,0 1-32,-1 19-64,1-20 96,-1 20-96,1 1 160,0-21-256,18 20-193,1 20-223,1-20-161,-1 20-544,20-21-1025,-19 21-2627</inkml:trace>
  <inkml:trace contextRef="#ctx0" brushRef="#br0" timeOffset="50951.91">15621 7154 13869,'0'-21'576,"0"21"513,0 21-897,20-2 353,1 21-97,-1 19-288,0 1-127,-2-1-33,3-19 32,-1 20 32,-20-41-32,20 1 32,-20-20 128,20 0 320,-20 0-191,0-39-257,0-1-353,0 0 546,0-19-193,19-1-64,-19 21-64,0-1-225,0 0 129,0 21 192,0 19-64,20 0-224,-20 0-32,0 0 192,0 19 64,0 1 32,0 0 0,20-20 32,0 0 0,0-20 64,-1 0 0,1 1-64,0-2 0,0-19 0,1 21-64,-3-1 0,2 0-32,0 20-32,1 0 0,-1 20 0,0 0 128,-20 20 128,18 0 128,3-1-128,-1 21-128,-20-21-32,20 1-224,0-20-1858,-1 19-7591</inkml:trace>
  <inkml:trace contextRef="#ctx0" brushRef="#br0" timeOffset="52921.0199">19790 7749 3235,'0'0'2178,"0"0"-481,-19 0 1058,19 0-449,-20-19-512,0 19-545,20 0-544,-20-20-129,0 20-159,-19-20 127,19 0-64,-20 0-95,1-1-129,-22-17 0,3 17-160,-3 2 33,-18-2-1,0 1 96,0 1 0,18-1-192,-18 0 0,0 20-32,20 0-32,-21 0 64,21 0 0,0 0-32,-2 0 0,21-20 0,1 20 64,-1 0-128,20 0 64,1 0 0,-1 20-64,0-20 64,0 20-32,0-20 32,20 20 0,-19-1-64,19-19 32,0 20 32,0 1 0,-20-2 0,20-19 0,0 21 0,0-2 0,-20 0 0,20-19 0,0 21 0,0-1 0,20 0 0,-20 0 0,0-20 0,0 20 64,0-1-64,0 1 128,0 20-128,20-20 64,-20 0-32,19 19-64,1-19 32,-20 20 32,20-20-64,0 20 64,0-1-64,-1-19 32,21 20 32,-20 0 32,1-20-32,-3 20 0,2-21 0,21 21-32,-1 0-32,-21-1 96,21-19-160,0 20 192,-1 0-96,1-21 32,-1 2 1,1 18-33,1-19 64,17 0-64,1 20 64,2-21 0,-2 21-32,-19-19-64,19 18 32,-19 1 0,19 0-289,-18-1 578,-1 1-321,19 0 32,-19 0-64,19-21 32,0 21-32,-19 0-65,0-1 33,19 1 96,-18-20-64,18 20 32,-19-20-32,19 0-32,0 0 96,1 19-160,-1-39 0,2 20-32,-2 0 160,-19-20-129,19 0 97,-19 0 32,-1 0 32,-19 0-32,20 0 32,-20-20 0,19 20 32,-19-20 32,0 0-64,1 1 0,-21-1 32,18 0-64,2 0 193,-20 0-33,21 0-32,-1 0 0,-20-20 64,20 21-96,-20-21 0,0 20 32,0-20-64,0 0 0,0 21 0,0-21 32,0 0 129,-20 20-33,20 1 0,-20-21-128,-1 20 64,1-20-96,2 21 0,-3-2 128,1-19-64,0 1-32,0 19-32,1-20 96,-1 21-96,0-22-32,0 2 64,0 19-32,1 1-32,-1-22 224,0 22-63,0 19-33,20-20-96,-20 0 32,20 0-64,-19 20 32,-1-20 96,20 0-224,-20 1 96,20-2-33,-20 2-63,-1-1 32,21 0 64,-38 0-160,17 0 64,1-20-160,-20 1 224,1-1 64,-21 0-64,21 0 288,-1 1 0,-19 19-128,-2 0-384,23 0 576,-23 0-288,2 0 0,0 20-128,19 0-353,0 0-928,21 0-769,-21 0-1537,20 0-6215</inkml:trace>
  <inkml:trace contextRef="#ctx0" brushRef="#br0" timeOffset="53435.05">17786 6796 8423,'20'0'1346,"-20"0"1120,20-20-993,-20 20-800,0 0 64,20 20-257,-1-20-256,-19 20-95,0 19-33,0-19 32,0 20 64,0 0 128,0-21 161,-19 21 159,19 0-319,0-20-1,19-1 64,1 21-63,20-19-97,-1-2-32,41 1-64,-1 0-96,-20-20-96,20 20-673,-18 0-672,-2-20-2242</inkml:trace>
  <inkml:trace contextRef="#ctx0" brushRef="#br0" timeOffset="54832.13">20387 6816 8680,'59'0'64,"-39"0"64,-20-20 929,0 20 961,0-20 96,0 0-769,0 20-544,-20-20-257,0 1 33,-19-2-193,-1 2-160,-1-2-159,-18-17-1,-20 17 0,-1 1-160,-19 0 96,-1 20-32,1-20 0,20 20 32,0 20 0,0-20-33,0 20 1,18 0 32,2 1 32,-1-2-64,21-19 32,-1 19 0,20-19 32,-19 21-64,19-21 0,0 19 64,0 2-64,-1-2 32,21-19-64,-18 20 96,18 0-64,0 0 32,0-20 32,0 20-32,0 0 0,0-1 0,-20 1 96,20 0 33,0 0-33,0 0 32,20-20 32,-20 20-32,18 19-32,3-19 0,-1 0-96,0 0 64,0 0-32,19-1-32,-19 2 32,20 19 32,-21-21-64,21 1 129,-20 0-161,0 0 160,19 19 32,-19-19-32,21 0-96,-3 20 0,3-20-32,-1 19 0,-1-19 128,21 20-160,-21-20 32,1-1 0,-1 1 0,1 20 0,1-19 0,-3-2 0,3 0 32,-2 22-64,1-21 128,0 20-96,-1-1 64,21 1-96,-1 0 128,-18-1 225,18 1-97,1 19-96,-1-18 0,0-2 96,1 21-96,-1-20-96,2 19 97,-2 1-161,-1-20 32,23 20 0,-2-1 160,-20-19-256,22 19 96,-2-19 32,-20-1 32,1 1 0,-1 0-32,0-20 0,1 0 32,-1 0-96,2 0 128,-2-20-64,0 0 32,-19 0 32,19-20 32,-19 20-32,0-40-32,-19 20 64,17-20-63,-17 0 159,19-19-256,-22 19 64,-18-20-32,0 1 32,0-1 64,0-19-192,-18 20 192,-2-1-64,0-20-64,-21 21 0,23-1 0,-3 0-32,-19-19-96,20 19 96,-19-19-33,-1 19 33,0 1 128,1-1-64,-1 0 0,-19 1 0,-2-1-64,2 1 32,0 19 32,-1-19 0,-19 19 0,20-20-64,-22 0 128,2 21-64,0-21 0,-20 20 96,20 1-96,-20-1 97,18 0-1,2 21-64,20-21-128,-1 19 64,1 21-193,18-19-479,23 19-578,18 0-703,18 0-1186,3 19-961</inkml:trace>
  <inkml:trace contextRef="#ctx0" brushRef="#br0" timeOffset="55294.16">21280 6478 13164,'0'0'1313,"0"0"-96,0 0 65,20 0 159,19 20-128,1-1-320,-1 21-416,21 0-161,-1 0-224,2 0-96,-2 0-64,0-1-192,1 21-160,-21-40-385,1 19-96,-20-19-191,0 0-866,1-20-2626</inkml:trace>
  <inkml:trace contextRef="#ctx0" brushRef="#br0" timeOffset="55503.17">21776 6557 17104,'0'0'320,"0"0"-416,-20 0 993,20 20-353,-20 21-127,0-22-161,-19 21-192,19 0 0,-21-1-32,3 1-96,17-20-416,1 19-545,20-19-1057,0 0-2275</inkml:trace>
  <inkml:trace contextRef="#ctx0" brushRef="#br0" timeOffset="55972.2">22193 6637 14541,'20'0'673,"-20"-19"896,0 19 225,0 0-929,0 19-513,0 0 513,0 2-545,-20 19-95,20-21-33,-20 21 0,20 0-96,-20-1 0,20-19 0,20 20 160,-20-20 129,40 0 63,-21-1-127,21 1-97,0-20-128,19 20-32,-18-20-32,-3 0-224,-17 20-257,19-20-223,-40 20-930,0 0-1249,0-20-11050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86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6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as previous; change spacing to fill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8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9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36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9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0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Swap:</a:t>
            </a:r>
            <a:r>
              <a:rPr lang="en-US" baseline="0" dirty="0"/>
              <a:t> market </a:t>
            </a:r>
            <a:r>
              <a:rPr lang="en-US" baseline="0" dirty="0" err="1"/>
              <a:t>seg</a:t>
            </a:r>
            <a:r>
              <a:rPr lang="en-US" baseline="0" dirty="0"/>
              <a:t> and organize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4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06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45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rid of the legacy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rid of the legacy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normal text, size with LATEX</a:t>
            </a:r>
            <a:r>
              <a:rPr lang="en-US" baseline="0" dirty="0"/>
              <a:t> fonts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9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numbers to LATEX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as previous; change spacing to fill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49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051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15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25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386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512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465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9048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933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536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9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679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1.xml"/><Relationship Id="rId7" Type="http://schemas.openxmlformats.org/officeDocument/2006/relationships/image" Target="../media/image1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46.xml"/><Relationship Id="rId4" Type="http://schemas.openxmlformats.org/officeDocument/2006/relationships/tags" Target="../tags/tag12.xml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26.png"/><Relationship Id="rId3" Type="http://schemas.openxmlformats.org/officeDocument/2006/relationships/tags" Target="../tags/tag15.xml"/><Relationship Id="rId21" Type="http://schemas.openxmlformats.org/officeDocument/2006/relationships/image" Target="../media/image29.png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25.png"/><Relationship Id="rId2" Type="http://schemas.openxmlformats.org/officeDocument/2006/relationships/tags" Target="../tags/tag14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23.png"/><Relationship Id="rId10" Type="http://schemas.openxmlformats.org/officeDocument/2006/relationships/tags" Target="../tags/tag22.xml"/><Relationship Id="rId19" Type="http://schemas.openxmlformats.org/officeDocument/2006/relationships/image" Target="../media/image27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6.emf"/><Relationship Id="rId4" Type="http://schemas.openxmlformats.org/officeDocument/2006/relationships/tags" Target="../tags/tag5.xml"/><Relationship Id="rId9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notesSlide" Target="../notesSlides/notesSlide8.xml"/><Relationship Id="rId18" Type="http://schemas.openxmlformats.org/officeDocument/2006/relationships/image" Target="../media/image32.png"/><Relationship Id="rId3" Type="http://schemas.openxmlformats.org/officeDocument/2006/relationships/tags" Target="../tags/tag26.xml"/><Relationship Id="rId21" Type="http://schemas.openxmlformats.org/officeDocument/2006/relationships/image" Target="../media/image35.png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31.png"/><Relationship Id="rId2" Type="http://schemas.openxmlformats.org/officeDocument/2006/relationships/tags" Target="../tags/tag25.xml"/><Relationship Id="rId16" Type="http://schemas.openxmlformats.org/officeDocument/2006/relationships/image" Target="../media/image25.png"/><Relationship Id="rId20" Type="http://schemas.openxmlformats.org/officeDocument/2006/relationships/image" Target="../media/image34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image" Target="../media/image24.png"/><Relationship Id="rId23" Type="http://schemas.openxmlformats.org/officeDocument/2006/relationships/image" Target="../media/image37.png"/><Relationship Id="rId10" Type="http://schemas.openxmlformats.org/officeDocument/2006/relationships/tags" Target="../tags/tag33.xml"/><Relationship Id="rId19" Type="http://schemas.openxmlformats.org/officeDocument/2006/relationships/image" Target="../media/image33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23.png"/><Relationship Id="rId22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notesSlide" Target="../notesSlides/notesSlide9.xml"/><Relationship Id="rId18" Type="http://schemas.openxmlformats.org/officeDocument/2006/relationships/image" Target="../media/image38.png"/><Relationship Id="rId3" Type="http://schemas.openxmlformats.org/officeDocument/2006/relationships/tags" Target="../tags/tag37.xml"/><Relationship Id="rId21" Type="http://schemas.openxmlformats.org/officeDocument/2006/relationships/image" Target="../media/image28.png"/><Relationship Id="rId7" Type="http://schemas.openxmlformats.org/officeDocument/2006/relationships/tags" Target="../tags/tag41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25.png"/><Relationship Id="rId2" Type="http://schemas.openxmlformats.org/officeDocument/2006/relationships/tags" Target="../tags/tag36.xml"/><Relationship Id="rId16" Type="http://schemas.openxmlformats.org/officeDocument/2006/relationships/image" Target="../media/image24.png"/><Relationship Id="rId20" Type="http://schemas.openxmlformats.org/officeDocument/2006/relationships/image" Target="../media/image39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image" Target="../media/image23.png"/><Relationship Id="rId10" Type="http://schemas.openxmlformats.org/officeDocument/2006/relationships/tags" Target="../tags/tag44.xml"/><Relationship Id="rId19" Type="http://schemas.openxmlformats.org/officeDocument/2006/relationships/image" Target="../media/image27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22.png"/><Relationship Id="rId22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notesSlide" Target="../notesSlides/notesSlide11.xml"/><Relationship Id="rId18" Type="http://schemas.openxmlformats.org/officeDocument/2006/relationships/image" Target="../media/image38.png"/><Relationship Id="rId3" Type="http://schemas.openxmlformats.org/officeDocument/2006/relationships/tags" Target="../tags/tag48.xml"/><Relationship Id="rId21" Type="http://schemas.openxmlformats.org/officeDocument/2006/relationships/image" Target="../media/image28.png"/><Relationship Id="rId7" Type="http://schemas.openxmlformats.org/officeDocument/2006/relationships/tags" Target="../tags/tag52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25.png"/><Relationship Id="rId2" Type="http://schemas.openxmlformats.org/officeDocument/2006/relationships/tags" Target="../tags/tag47.xml"/><Relationship Id="rId16" Type="http://schemas.openxmlformats.org/officeDocument/2006/relationships/image" Target="../media/image24.png"/><Relationship Id="rId20" Type="http://schemas.openxmlformats.org/officeDocument/2006/relationships/image" Target="../media/image39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image" Target="../media/image23.png"/><Relationship Id="rId10" Type="http://schemas.openxmlformats.org/officeDocument/2006/relationships/tags" Target="../tags/tag55.xml"/><Relationship Id="rId19" Type="http://schemas.openxmlformats.org/officeDocument/2006/relationships/image" Target="../media/image27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22.png"/><Relationship Id="rId22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59.xml"/><Relationship Id="rId7" Type="http://schemas.openxmlformats.org/officeDocument/2006/relationships/image" Target="../media/image34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2.xml"/><Relationship Id="rId11" Type="http://schemas.openxmlformats.org/officeDocument/2006/relationships/image" Target="../media/image53.emf"/><Relationship Id="rId5" Type="http://schemas.openxmlformats.org/officeDocument/2006/relationships/slideLayout" Target="../slideLayouts/slideLayout46.xml"/><Relationship Id="rId10" Type="http://schemas.openxmlformats.org/officeDocument/2006/relationships/customXml" Target="../ink/ink5.xml"/><Relationship Id="rId4" Type="http://schemas.openxmlformats.org/officeDocument/2006/relationships/tags" Target="../tags/tag60.xml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6.xml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codinginfinite.com/k-means-clustering-explained-with-numerical-example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66.xml"/><Relationship Id="rId7" Type="http://schemas.openxmlformats.org/officeDocument/2006/relationships/image" Target="../media/image54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chart" Target="../charts/chart2.xml"/><Relationship Id="rId11" Type="http://schemas.openxmlformats.org/officeDocument/2006/relationships/image" Target="../media/image59.emf"/><Relationship Id="rId5" Type="http://schemas.openxmlformats.org/officeDocument/2006/relationships/slideLayout" Target="../slideLayouts/slideLayout46.xml"/><Relationship Id="rId10" Type="http://schemas.openxmlformats.org/officeDocument/2006/relationships/customXml" Target="../ink/ink7.xml"/><Relationship Id="rId4" Type="http://schemas.openxmlformats.org/officeDocument/2006/relationships/tags" Target="../tags/tag67.xml"/><Relationship Id="rId9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6810" y="1123933"/>
            <a:ext cx="6324600" cy="736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36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CLUSTERING</a:t>
            </a:r>
          </a:p>
          <a:p>
            <a:pPr algn="l"/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06810" y="1428750"/>
            <a:ext cx="6819900" cy="86358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+mn-lt"/>
              </a:rPr>
              <a:t>Introduction to Unsupervised learning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6705600" y="48577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3" cy="42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2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9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97155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    (number of clusters)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Training set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sz="2800" dirty="0"/>
              <a:t>                    (drop             convention)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K-means algorithm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07573"/>
            <a:ext cx="2665476" cy="349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8" y="3218491"/>
            <a:ext cx="1191006" cy="2880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3267919"/>
            <a:ext cx="836676" cy="2537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71" y="1569275"/>
            <a:ext cx="258318" cy="2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Randomly initialize      cluster centroids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K-means algorithm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902" y="1366268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for  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	:= </a:t>
            </a:r>
            <a:r>
              <a:rPr lang="en-US" sz="2400" dirty="0"/>
              <a:t>index (from 1 to     ) of cluster centroid </a:t>
            </a:r>
          </a:p>
          <a:p>
            <a:r>
              <a:rPr lang="en-US" sz="2400" dirty="0"/>
              <a:t>		    closest to </a:t>
            </a:r>
            <a:endParaRPr lang="en-US" sz="36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	:= </a:t>
            </a:r>
            <a:r>
              <a:rPr lang="en-US" sz="2400" dirty="0"/>
              <a:t>average (mean) of points assigned to cluster</a:t>
            </a:r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</a:p>
          <a:p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46" y="2154208"/>
            <a:ext cx="374904" cy="276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98" y="2516826"/>
            <a:ext cx="420624" cy="276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70" y="3367393"/>
            <a:ext cx="297180" cy="201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1" y="1930251"/>
            <a:ext cx="230505" cy="125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93" y="2965152"/>
            <a:ext cx="236791" cy="190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14559"/>
            <a:ext cx="236791" cy="1906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68" y="2240124"/>
            <a:ext cx="236791" cy="190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38" y="3335494"/>
            <a:ext cx="127825" cy="1969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957729"/>
            <a:ext cx="127825" cy="1969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4" y="1875442"/>
            <a:ext cx="75438" cy="1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EF239E9-71A4-B2A9-A61A-5C3734D561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" t="7018" r="2511"/>
          <a:stretch/>
        </p:blipFill>
        <p:spPr>
          <a:xfrm>
            <a:off x="1028700" y="895350"/>
            <a:ext cx="7086600" cy="4038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074FF5-3B96-1265-9E29-FF0EA5B52FDE}"/>
              </a:ext>
            </a:extLst>
          </p:cNvPr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Flowchart of K-means algorithm</a:t>
            </a:r>
          </a:p>
        </p:txBody>
      </p:sp>
    </p:spTree>
    <p:extLst>
      <p:ext uri="{BB962C8B-B14F-4D97-AF65-F5344CB8AC3E}">
        <p14:creationId xmlns:p14="http://schemas.microsoft.com/office/powerpoint/2010/main" val="7847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K-means for non-separated clusters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915584" y="1400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9290" y="3983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44863" y="21983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423146" y="23999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90668" y="20296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72315" y="22658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46647" y="21733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676400" y="22212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295400" y="24340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879296" y="23090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737884" y="204171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92165" y="240519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395665" y="22854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19919900">
            <a:off x="2324806" y="37946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19919900">
            <a:off x="2446458" y="3642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9919900">
            <a:off x="2271332" y="34447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19919900">
            <a:off x="2598857" y="342735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9919900">
            <a:off x="2110093" y="36998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4971266" y="1452835"/>
            <a:ext cx="11407" cy="271898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779209" y="3984759"/>
            <a:ext cx="345651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657610" y="969781"/>
            <a:ext cx="372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T-shirt sizing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21720" y="4048521"/>
            <a:ext cx="1464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Height</a:t>
            </a: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3787797" y="2550484"/>
            <a:ext cx="1770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Weight</a:t>
            </a:r>
          </a:p>
        </p:txBody>
      </p:sp>
      <p:sp>
        <p:nvSpPr>
          <p:cNvPr id="125" name="Oval 124"/>
          <p:cNvSpPr/>
          <p:nvPr/>
        </p:nvSpPr>
        <p:spPr>
          <a:xfrm rot="19919900">
            <a:off x="5742801" y="335377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 rot="19919900">
            <a:off x="6966415" y="262487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 rot="19919900">
            <a:off x="5969969" y="270526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 rot="19919900">
            <a:off x="6937610" y="29924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 rot="19919900">
            <a:off x="5875438" y="298521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 rot="19919900">
            <a:off x="6723113" y="281459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 rot="19919900">
            <a:off x="7129861" y="234885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 rot="19919900">
            <a:off x="6768497" y="21810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 rot="19919900">
            <a:off x="7319904" y="192336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 rot="19919900">
            <a:off x="6372597" y="244603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 rot="17880585">
            <a:off x="6063310" y="33719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 rot="17880585">
            <a:off x="6225281" y="29148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 rot="17880585">
            <a:off x="6156621" y="31043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 rot="19919900">
            <a:off x="5354757" y="37292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 rot="19919900">
            <a:off x="5801410" y="37371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 rot="19919900">
            <a:off x="5601696" y="30957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 rot="19919900">
            <a:off x="6294325" y="319473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 rot="19919900">
            <a:off x="5205795" y="33607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58194" y="24456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650286" y="26558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583219" y="199865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632044" y="240757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105273" y="205250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 rot="19919900">
            <a:off x="6564364" y="299386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 rot="19919900">
            <a:off x="7273571" y="15322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 rot="19919900">
            <a:off x="7089710" y="207192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rot="19919900">
            <a:off x="7482819" y="228986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rot="19919900">
            <a:off x="7958320" y="162262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 rot="19919900">
            <a:off x="7929515" y="19902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 rot="19919900">
            <a:off x="7715018" y="181234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642191" y="165357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 rot="19919900">
            <a:off x="7556268" y="19916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9919900">
            <a:off x="2401006" y="3261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28600" y="486720"/>
              <a:ext cx="7454520" cy="3476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9960" y="478080"/>
                <a:ext cx="7466760" cy="34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73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1000" y="666750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K-MEANS (Optimization Objective)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Supervised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2481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set: 						 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25780" y="242107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4581933" y="1356406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40845" y="314169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72805" y="268851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13903" y="291909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72805" y="227560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4634946" y="1747622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5065742" y="1795804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5353460" y="1456635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4870738" y="1187604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3"/>
            <a:ext cx="228600" cy="1504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4364027"/>
            <a:ext cx="5686425" cy="29146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3479760" y="1573560"/>
              <a:ext cx="4946040" cy="2719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70040" y="1568160"/>
                <a:ext cx="4966920" cy="27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K-means optimization objective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786646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173038"/>
            <a:r>
              <a:rPr lang="en-US" sz="2200" dirty="0"/>
              <a:t>= index of cluster (1,2,…,   ) to which example          is currently assigned</a:t>
            </a:r>
          </a:p>
          <a:p>
            <a:pPr marL="630238" lvl="1" indent="-173038"/>
            <a:r>
              <a:rPr lang="en-US" sz="2200" dirty="0"/>
              <a:t>= cluster centroid     (              )</a:t>
            </a:r>
          </a:p>
          <a:p>
            <a:pPr marL="630238" lvl="1" indent="-173038"/>
            <a:r>
              <a:rPr lang="en-US" sz="2200" dirty="0"/>
              <a:t>= cluster centroid of cluster to which example          has been assigned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521863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Optimization objective:</a:t>
            </a:r>
          </a:p>
          <a:p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7" y="832286"/>
            <a:ext cx="374904" cy="2766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64" y="832286"/>
            <a:ext cx="420624" cy="2766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02" y="1806412"/>
            <a:ext cx="420624" cy="2766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581150"/>
            <a:ext cx="297180" cy="2011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5" y="1915155"/>
            <a:ext cx="505206" cy="2080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52750"/>
            <a:ext cx="6777990" cy="832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66972"/>
            <a:ext cx="4974336" cy="5577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29150"/>
            <a:ext cx="1033844" cy="1508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48" y="1578920"/>
            <a:ext cx="882015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4" y="923175"/>
            <a:ext cx="215265" cy="173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89553"/>
            <a:ext cx="116205" cy="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902" y="1802221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for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	:= </a:t>
            </a:r>
            <a:r>
              <a:rPr lang="en-US" sz="2600" dirty="0"/>
              <a:t>index (from 1 to     ) of cluster centroid </a:t>
            </a:r>
          </a:p>
          <a:p>
            <a:r>
              <a:rPr lang="en-US" sz="2600" dirty="0"/>
              <a:t>		    closest to 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	:= </a:t>
            </a:r>
            <a:r>
              <a:rPr lang="en-US" sz="2600" dirty="0"/>
              <a:t>average (mean) of points assigned to cluster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676077"/>
            <a:ext cx="374904" cy="276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2" y="3059183"/>
            <a:ext cx="420624" cy="276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9" y="3980839"/>
            <a:ext cx="297180" cy="201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8" y="2408544"/>
            <a:ext cx="251460" cy="137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3538982"/>
            <a:ext cx="236791" cy="190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02684"/>
            <a:ext cx="236791" cy="190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5" y="2766682"/>
            <a:ext cx="236791" cy="19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89" y="3910283"/>
            <a:ext cx="139446" cy="2148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11" y="3543672"/>
            <a:ext cx="127825" cy="19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6" y="2337687"/>
            <a:ext cx="82296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1000" y="666750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K-MEANS (Random Initialization)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902" y="1802221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for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	:= </a:t>
            </a:r>
            <a:r>
              <a:rPr lang="en-US" sz="2600" dirty="0"/>
              <a:t>index (from 1 to     ) of cluster centroid </a:t>
            </a:r>
          </a:p>
          <a:p>
            <a:r>
              <a:rPr lang="en-US" sz="2600" dirty="0"/>
              <a:t>		    closest to 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	:= </a:t>
            </a:r>
            <a:r>
              <a:rPr lang="en-US" sz="2600" dirty="0"/>
              <a:t>average (mean) of points assigned to cluster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676077"/>
            <a:ext cx="374904" cy="276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2" y="3059183"/>
            <a:ext cx="420624" cy="276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9" y="3980839"/>
            <a:ext cx="297180" cy="201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8" y="2408544"/>
            <a:ext cx="251460" cy="137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3538982"/>
            <a:ext cx="236791" cy="190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02684"/>
            <a:ext cx="236791" cy="190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5" y="2766682"/>
            <a:ext cx="236791" cy="19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89" y="3910283"/>
            <a:ext cx="139446" cy="2148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11" y="3543672"/>
            <a:ext cx="127825" cy="19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6" y="2337687"/>
            <a:ext cx="82296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Random initialization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620400" y="514351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51666" y="2158593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1000" y="987207"/>
            <a:ext cx="449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Should have  </a:t>
            </a:r>
          </a:p>
          <a:p>
            <a:endParaRPr lang="en-US" sz="2800" dirty="0"/>
          </a:p>
          <a:p>
            <a:r>
              <a:rPr lang="en-US" sz="2800" dirty="0"/>
              <a:t>Randomly pick     training </a:t>
            </a:r>
          </a:p>
          <a:p>
            <a:r>
              <a:rPr lang="en-US" sz="2800" dirty="0"/>
              <a:t>examples.</a:t>
            </a:r>
          </a:p>
          <a:p>
            <a:endParaRPr lang="en-US" sz="2800" dirty="0"/>
          </a:p>
          <a:p>
            <a:r>
              <a:rPr lang="en-US" sz="2800" dirty="0"/>
              <a:t>Set                     equal to these </a:t>
            </a:r>
          </a:p>
          <a:p>
            <a:r>
              <a:rPr lang="en-US" sz="2800" dirty="0"/>
              <a:t>    examples.</a:t>
            </a: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29797"/>
            <a:ext cx="1447800" cy="211287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6080762" y="18402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69796" y="15794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614162" y="13204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59881" y="17014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28592" y="13830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43800" y="10026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016766" y="9715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53400" y="6667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667830" y="729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33144" y="12158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820230" y="12615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620400" y="2785892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451666" y="4430134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80762" y="41117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69796" y="38510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614162" y="35919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59881" y="39729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8592" y="3654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543800" y="32741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016766" y="32430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153400" y="29382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67830" y="30009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233144" y="34873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820230" y="35330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40" y="1118232"/>
            <a:ext cx="1010412" cy="2377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2" y="2000747"/>
            <a:ext cx="279844" cy="22536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8" y="3700291"/>
            <a:ext cx="279844" cy="2253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2322360" y="586440"/>
              <a:ext cx="5502960" cy="4135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2280" y="576720"/>
                <a:ext cx="5525640" cy="41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75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Local optima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00" y="1047750"/>
            <a:ext cx="2895600" cy="2180746"/>
            <a:chOff x="762000" y="1047750"/>
            <a:chExt cx="2895600" cy="218074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930734" y="1047750"/>
              <a:ext cx="0" cy="218074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62000" y="3043830"/>
              <a:ext cx="2895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28848" y="278269"/>
            <a:ext cx="2514600" cy="1889527"/>
            <a:chOff x="4328848" y="278269"/>
            <a:chExt cx="2514600" cy="1889527"/>
          </a:xfrm>
        </p:grpSpPr>
        <p:sp>
          <p:nvSpPr>
            <p:cNvPr id="124" name="Cross 123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Cross 126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Cross 131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4475380" y="278269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328848" y="2007790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10000" y="2952750"/>
            <a:ext cx="2514600" cy="1889527"/>
            <a:chOff x="3810000" y="2952750"/>
            <a:chExt cx="2514600" cy="1889527"/>
          </a:xfrm>
        </p:grpSpPr>
        <p:sp>
          <p:nvSpPr>
            <p:cNvPr id="150" name="Cross 149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Cross 150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Cross 151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3956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810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77000" y="2948961"/>
            <a:ext cx="2514600" cy="1893316"/>
            <a:chOff x="6477000" y="2948961"/>
            <a:chExt cx="2514600" cy="1893316"/>
          </a:xfrm>
        </p:grpSpPr>
        <p:sp>
          <p:nvSpPr>
            <p:cNvPr id="171" name="Cross 170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ross 171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Cross 172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/>
            <p:nvPr/>
          </p:nvCxnSpPr>
          <p:spPr>
            <a:xfrm flipV="1">
              <a:off x="6623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477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86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902" y="805517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For i = 1 to 100 {</a:t>
            </a:r>
            <a:br>
              <a:rPr lang="en-US" sz="24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 </a:t>
            </a:r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Randomly initialize K-means.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Run K-means. Get                                                 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Compute cost function (distortion) </a:t>
            </a:r>
          </a:p>
          <a:p>
            <a:endParaRPr lang="en-US" sz="20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4750" y="38626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Pick clustering that gave lowest cost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Random initialization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68" y="1905340"/>
            <a:ext cx="3193542" cy="340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42" y="2601880"/>
            <a:ext cx="3616452" cy="3657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48" y="3889371"/>
            <a:ext cx="361645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04800" y="717561"/>
            <a:ext cx="7391400" cy="162558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Example of Implementation of k-Means when k=2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2E2D02D-1AA7-FF4B-97AE-FD56F83306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27778" r="17500" b="12963"/>
          <a:stretch/>
        </p:blipFill>
        <p:spPr>
          <a:xfrm>
            <a:off x="3962400" y="438150"/>
            <a:ext cx="4876800" cy="281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973A18-3FB7-C15B-0AC0-AB6421EA1B90}"/>
              </a:ext>
            </a:extLst>
          </p:cNvPr>
          <p:cNvSpPr txBox="1"/>
          <p:nvPr/>
        </p:nvSpPr>
        <p:spPr>
          <a:xfrm>
            <a:off x="381000" y="446139"/>
            <a:ext cx="358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Gill Sans MT" panose="020B0502020104020203" pitchFamily="34" charset="0"/>
              </a:rPr>
              <a:t>Step 1:</a:t>
            </a:r>
          </a:p>
          <a:p>
            <a:endParaRPr lang="en-US" u="sng" dirty="0">
              <a:latin typeface="Gill Sans MT" panose="020B0502020104020203" pitchFamily="34" charset="0"/>
            </a:endParaRPr>
          </a:p>
          <a:p>
            <a:r>
              <a:rPr lang="en-US" u="sng" dirty="0">
                <a:latin typeface="Gill Sans MT" panose="020B0502020104020203" pitchFamily="34" charset="0"/>
              </a:rPr>
              <a:t>Initialization: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Randomly we choose following two centroids (k=2) for two clusters.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In this case the 2 centroid are: m1=(1.0,1.0) and m2=(5.0,7.0).</a:t>
            </a:r>
            <a:endParaRPr lang="en-PK" dirty="0">
              <a:latin typeface="Gill Sans MT" panose="020B0502020104020203" pitchFamily="34" charset="0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6864A45-4379-3A4F-FCA4-AA0F733857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73704" r="30833"/>
          <a:stretch/>
        </p:blipFill>
        <p:spPr>
          <a:xfrm>
            <a:off x="2667000" y="3387827"/>
            <a:ext cx="42672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973A18-3FB7-C15B-0AC0-AB6421EA1B90}"/>
              </a:ext>
            </a:extLst>
          </p:cNvPr>
          <p:cNvSpPr txBox="1"/>
          <p:nvPr/>
        </p:nvSpPr>
        <p:spPr>
          <a:xfrm>
            <a:off x="381000" y="446139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Gill Sans MT" panose="020B0502020104020203" pitchFamily="34" charset="0"/>
              </a:rPr>
              <a:t>Step 2:</a:t>
            </a:r>
          </a:p>
          <a:p>
            <a:endParaRPr lang="en-US" u="sng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3B3835"/>
                </a:solidFill>
                <a:effectLst/>
                <a:latin typeface="Gill Sans MT" panose="020B0502020104020203" pitchFamily="34" charset="0"/>
              </a:rPr>
              <a:t>Thus, we obtain two clusters containing: {1,2,3} and {4,5,6,7}.  </a:t>
            </a:r>
          </a:p>
          <a:p>
            <a:endParaRPr lang="en-US" b="0" i="0" dirty="0">
              <a:solidFill>
                <a:srgbClr val="3B3835"/>
              </a:solidFill>
              <a:effectLst/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Gill Sans MT" panose="020B0502020104020203" pitchFamily="34" charset="0"/>
              </a:rPr>
              <a:t>Their new centroids are:</a:t>
            </a:r>
            <a:endParaRPr lang="en-PK" dirty="0">
              <a:latin typeface="Gill Sans MT" panose="020B0502020104020203" pitchFamily="34" charset="0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0A141EB-354B-F17F-AD88-276A739AB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60" y="446139"/>
            <a:ext cx="3924640" cy="2842506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F716F0C-7E96-B19B-E3E3-D514745DC4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4" t="44926" r="45833" b="24814"/>
          <a:stretch/>
        </p:blipFill>
        <p:spPr>
          <a:xfrm>
            <a:off x="685800" y="2164815"/>
            <a:ext cx="3797710" cy="1556441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8BEFBB95-3EEE-61EA-19BD-1CC6EF3D27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6" t="70741" r="13124" b="11481"/>
          <a:stretch/>
        </p:blipFill>
        <p:spPr>
          <a:xfrm>
            <a:off x="5162380" y="3562350"/>
            <a:ext cx="32196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Unsupervised learning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42481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set: 		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3"/>
            <a:ext cx="228600" cy="150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39" y="4364027"/>
            <a:ext cx="2750820" cy="29146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458838" y="23685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14694" y="25180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02796" y="30001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65445" y="27844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3380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63935" y="18814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89670" y="19287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02348" y="13253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86400" y="15724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14029" y="14752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2707920" y="1130040"/>
              <a:ext cx="5889240" cy="3620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9640" y="1119240"/>
                <a:ext cx="5901480" cy="36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2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973A18-3FB7-C15B-0AC0-AB6421EA1B90}"/>
              </a:ext>
            </a:extLst>
          </p:cNvPr>
          <p:cNvSpPr txBox="1"/>
          <p:nvPr/>
        </p:nvSpPr>
        <p:spPr>
          <a:xfrm>
            <a:off x="381000" y="446139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Gill Sans MT" panose="020B0502020104020203" pitchFamily="34" charset="0"/>
              </a:rPr>
              <a:t>Step 3:</a:t>
            </a:r>
          </a:p>
          <a:p>
            <a:endParaRPr lang="en-US" u="sng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Gill Sans MT" panose="020B0502020104020203" pitchFamily="34" charset="0"/>
              </a:rPr>
              <a:t> Now using these centroids, we compute the Euclidean distance of each object, as shown in the table. </a:t>
            </a:r>
          </a:p>
          <a:p>
            <a:endParaRPr lang="en-US" b="0" i="0" dirty="0">
              <a:solidFill>
                <a:srgbClr val="3B3835"/>
              </a:solidFill>
              <a:effectLst/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Gill Sans MT" panose="020B0502020104020203" pitchFamily="34" charset="0"/>
              </a:rPr>
              <a:t>Therefore, the new clusters are: {1,2} and {3,4,5,6,7}.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B3835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Gill Sans MT" panose="020B0502020104020203" pitchFamily="34" charset="0"/>
              </a:rPr>
              <a:t>Next centroids are: m1=(1.25,1.5) and m2 = (3.9,5.1)</a:t>
            </a:r>
            <a:endParaRPr lang="en-PK" dirty="0">
              <a:latin typeface="Gill Sans MT" panose="020B0502020104020203" pitchFamily="34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24DD42A-1754-B10B-5982-AB9D8E2AF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09" y="819150"/>
            <a:ext cx="4054191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973A18-3FB7-C15B-0AC0-AB6421EA1B90}"/>
              </a:ext>
            </a:extLst>
          </p:cNvPr>
          <p:cNvSpPr txBox="1"/>
          <p:nvPr/>
        </p:nvSpPr>
        <p:spPr>
          <a:xfrm>
            <a:off x="381000" y="446139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Gill Sans MT" panose="020B0502020104020203" pitchFamily="34" charset="0"/>
              </a:rPr>
              <a:t>Step 4:</a:t>
            </a:r>
          </a:p>
          <a:p>
            <a:endParaRPr lang="en-US" u="sng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Gill Sans MT" panose="020B0502020104020203" pitchFamily="34" charset="0"/>
              </a:rPr>
              <a:t> The clusters obtained are: {1,2} and {3,4,5,6,7}.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B3835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Gill Sans MT" panose="020B0502020104020203" pitchFamily="34" charset="0"/>
              </a:rPr>
              <a:t>Therefore, there is no change 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B3835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Gill Sans MT" panose="020B0502020104020203" pitchFamily="34" charset="0"/>
              </a:rPr>
              <a:t>Thus, the algorithm comes to a halt here and the final result consists of 2 clusters {1,2} and {3,4,5,6,7}.</a:t>
            </a:r>
            <a:endParaRPr lang="en-PK" dirty="0">
              <a:latin typeface="Gill Sans MT" panose="020B0502020104020203" pitchFamily="34" charset="0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2D38711-A6DE-D12B-DD98-54FAA3F58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29" y="895350"/>
            <a:ext cx="4046571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E3FBE672-82EA-A459-10DA-B1A6FD17E7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4815" r="18334" b="10000"/>
          <a:stretch/>
        </p:blipFill>
        <p:spPr>
          <a:xfrm>
            <a:off x="2095500" y="1200150"/>
            <a:ext cx="5181600" cy="335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BE3C12-4FA4-E3F9-1A89-06D0D0901169}"/>
              </a:ext>
            </a:extLst>
          </p:cNvPr>
          <p:cNvSpPr txBox="1"/>
          <p:nvPr/>
        </p:nvSpPr>
        <p:spPr>
          <a:xfrm>
            <a:off x="533400" y="3619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12804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, calendar&#10;&#10;Description automatically generated">
            <a:extLst>
              <a:ext uri="{FF2B5EF4-FFF2-40B4-BE49-F238E27FC236}">
                <a16:creationId xmlns:a16="http://schemas.microsoft.com/office/drawing/2014/main" id="{3180EC05-900F-9CC8-2203-86912DAEA0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17407" r="50833" b="4074"/>
          <a:stretch/>
        </p:blipFill>
        <p:spPr>
          <a:xfrm>
            <a:off x="914400" y="895350"/>
            <a:ext cx="3505200" cy="4038600"/>
          </a:xfrm>
          <a:prstGeom prst="rect">
            <a:avLst/>
          </a:prstGeom>
        </p:spPr>
      </p:pic>
      <p:pic>
        <p:nvPicPr>
          <p:cNvPr id="5" name="Picture 4" descr="Table, calendar&#10;&#10;Description automatically generated">
            <a:extLst>
              <a:ext uri="{FF2B5EF4-FFF2-40B4-BE49-F238E27FC236}">
                <a16:creationId xmlns:a16="http://schemas.microsoft.com/office/drawing/2014/main" id="{85A6DD00-D0D3-D799-910A-B90D35733D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7" t="24814" r="15833"/>
          <a:stretch/>
        </p:blipFill>
        <p:spPr>
          <a:xfrm>
            <a:off x="4586748" y="1123950"/>
            <a:ext cx="3719052" cy="3943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51082-2E3B-A461-776E-3D53F9A83360}"/>
              </a:ext>
            </a:extLst>
          </p:cNvPr>
          <p:cNvSpPr txBox="1"/>
          <p:nvPr/>
        </p:nvSpPr>
        <p:spPr>
          <a:xfrm>
            <a:off x="533400" y="3619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When k=3</a:t>
            </a:r>
          </a:p>
        </p:txBody>
      </p:sp>
    </p:spTree>
    <p:extLst>
      <p:ext uri="{BB962C8B-B14F-4D97-AF65-F5344CB8AC3E}">
        <p14:creationId xmlns:p14="http://schemas.microsoft.com/office/powerpoint/2010/main" val="424760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C5B430-1D02-0F47-9BD8-7697AD1CD5B0}"/>
              </a:ext>
            </a:extLst>
          </p:cNvPr>
          <p:cNvSpPr txBox="1"/>
          <p:nvPr/>
        </p:nvSpPr>
        <p:spPr>
          <a:xfrm>
            <a:off x="533400" y="3619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Plot when k=3</a:t>
            </a:r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EC62FBB6-C238-11CD-E4E0-92FA978BEB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7815" r="21667" b="9963"/>
          <a:stretch/>
        </p:blipFill>
        <p:spPr>
          <a:xfrm>
            <a:off x="2171700" y="971550"/>
            <a:ext cx="4800600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76BDD-CF6B-3E22-206B-9200F0121E30}"/>
              </a:ext>
            </a:extLst>
          </p:cNvPr>
          <p:cNvSpPr txBox="1"/>
          <p:nvPr/>
        </p:nvSpPr>
        <p:spPr>
          <a:xfrm>
            <a:off x="762000" y="4207429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For more examples : </a:t>
            </a:r>
            <a:r>
              <a:rPr lang="en-US" sz="2400" b="1" u="sng" dirty="0">
                <a:hlinkClick r:id="rId4"/>
              </a:rPr>
              <a:t>https://codinginfinite.com/k-means-clustering-explained-with-numerical-example/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6757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04800" y="717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Choosing the number of clusters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What is the right value of K?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476222" y="1047749"/>
            <a:ext cx="0" cy="344328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09800" y="4199454"/>
            <a:ext cx="457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140926" y="34139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432183" y="3002271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635962" y="26519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890212" y="319477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216447" y="269206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63774" y="150495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853362" y="180975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586090" y="2015681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276600" y="176066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842077" y="214517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534276" y="337786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031831" y="313963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735795" y="288718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087980" y="35663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678905" y="3446046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287458" y="318135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2701" y="210915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25182" y="179895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959643" y="2412625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52994" y="237384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808641" y="215174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404812" y="184307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995737" y="172275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29600" y="1244520"/>
              <a:ext cx="3902400" cy="264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9520" y="1238400"/>
                <a:ext cx="3924360" cy="266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Choosing the value of 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76926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Elbow method: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36723569"/>
              </p:ext>
            </p:extLst>
          </p:nvPr>
        </p:nvGraphicFramePr>
        <p:xfrm>
          <a:off x="609600" y="1504950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8" name="Group 7"/>
          <p:cNvGrpSpPr/>
          <p:nvPr/>
        </p:nvGrpSpPr>
        <p:grpSpPr>
          <a:xfrm rot="16200000">
            <a:off x="-389180" y="2456533"/>
            <a:ext cx="1847851" cy="401885"/>
            <a:chOff x="533400" y="1531263"/>
            <a:chExt cx="1981200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Cost function 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611071" y="4047206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(no. of clusters)</a:t>
            </a: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54747826"/>
              </p:ext>
            </p:extLst>
          </p:nvPr>
        </p:nvGraphicFramePr>
        <p:xfrm>
          <a:off x="5143500" y="1504950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4" name="Group 13"/>
          <p:cNvGrpSpPr/>
          <p:nvPr/>
        </p:nvGrpSpPr>
        <p:grpSpPr>
          <a:xfrm rot="16200000">
            <a:off x="4144720" y="2456533"/>
            <a:ext cx="1847851" cy="401885"/>
            <a:chOff x="533400" y="1531263"/>
            <a:chExt cx="1981200" cy="430887"/>
          </a:xfrm>
        </p:grpSpPr>
        <p:sp>
          <p:nvSpPr>
            <p:cNvPr id="15" name="TextBox 14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Cost function 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144971" y="4047206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(no. of clusters)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61472"/>
            <a:ext cx="215265" cy="1733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03" y="4171950"/>
            <a:ext cx="215265" cy="1733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992880" y="1638000"/>
              <a:ext cx="7661880" cy="198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8560" y="1630440"/>
                <a:ext cx="7675560" cy="19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44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Choosing the value of 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616863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Sometimes, you’re running K-means to get clusters to use for some later/downstream purpose. Evaluate K-means based on a metric for how well it performs for that later purpose.</a:t>
            </a:r>
          </a:p>
          <a:p>
            <a:endParaRPr lang="en-US" sz="2200" dirty="0"/>
          </a:p>
          <a:p>
            <a:r>
              <a:rPr lang="en-US" sz="2200" dirty="0"/>
              <a:t>E.g.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405734" y="2438857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48897" y="4572941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19919900">
            <a:off x="2032347" y="41109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Oval 25"/>
          <p:cNvSpPr/>
          <p:nvPr/>
        </p:nvSpPr>
        <p:spPr>
          <a:xfrm rot="19919900">
            <a:off x="3031571" y="34965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Oval 26"/>
          <p:cNvSpPr/>
          <p:nvPr/>
        </p:nvSpPr>
        <p:spPr>
          <a:xfrm rot="19919900">
            <a:off x="2217856" y="35643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Oval 27"/>
          <p:cNvSpPr/>
          <p:nvPr/>
        </p:nvSpPr>
        <p:spPr>
          <a:xfrm rot="19919900">
            <a:off x="3008049" y="38064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Oval 28"/>
          <p:cNvSpPr/>
          <p:nvPr/>
        </p:nvSpPr>
        <p:spPr>
          <a:xfrm rot="19919900">
            <a:off x="2140660" y="38002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Oval 30"/>
          <p:cNvSpPr/>
          <p:nvPr/>
        </p:nvSpPr>
        <p:spPr>
          <a:xfrm rot="19919900">
            <a:off x="2832887" y="36564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Oval 31"/>
          <p:cNvSpPr/>
          <p:nvPr/>
        </p:nvSpPr>
        <p:spPr>
          <a:xfrm rot="19919900">
            <a:off x="3165044" y="326391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Oval 32"/>
          <p:cNvSpPr/>
          <p:nvPr/>
        </p:nvSpPr>
        <p:spPr>
          <a:xfrm rot="19919900">
            <a:off x="2869948" y="31225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/>
          <p:cNvSpPr/>
          <p:nvPr/>
        </p:nvSpPr>
        <p:spPr>
          <a:xfrm rot="19919900">
            <a:off x="3320237" y="29052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Oval 34"/>
          <p:cNvSpPr/>
          <p:nvPr/>
        </p:nvSpPr>
        <p:spPr>
          <a:xfrm rot="19919900">
            <a:off x="2546649" y="33458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Oval 35"/>
          <p:cNvSpPr/>
          <p:nvPr/>
        </p:nvSpPr>
        <p:spPr>
          <a:xfrm rot="17880585">
            <a:off x="2294058" y="41237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Oval 36"/>
          <p:cNvSpPr/>
          <p:nvPr/>
        </p:nvSpPr>
        <p:spPr>
          <a:xfrm rot="17880585">
            <a:off x="2426327" y="37385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Oval 37"/>
          <p:cNvSpPr/>
          <p:nvPr/>
        </p:nvSpPr>
        <p:spPr>
          <a:xfrm rot="17880585">
            <a:off x="2370258" y="38982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/>
          <p:cNvSpPr/>
          <p:nvPr/>
        </p:nvSpPr>
        <p:spPr>
          <a:xfrm rot="19919900">
            <a:off x="1715463" y="442742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/>
          <p:cNvSpPr/>
          <p:nvPr/>
        </p:nvSpPr>
        <p:spPr>
          <a:xfrm rot="19919900">
            <a:off x="2080208" y="44340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/>
          <p:cNvSpPr/>
          <p:nvPr/>
        </p:nvSpPr>
        <p:spPr>
          <a:xfrm rot="19919900">
            <a:off x="1917118" y="38934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/>
          <p:cNvSpPr/>
          <p:nvPr/>
        </p:nvSpPr>
        <p:spPr>
          <a:xfrm rot="19919900">
            <a:off x="2482731" y="39768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Oval 43"/>
          <p:cNvSpPr/>
          <p:nvPr/>
        </p:nvSpPr>
        <p:spPr>
          <a:xfrm rot="19919900">
            <a:off x="1593818" y="41167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/>
          <p:cNvSpPr/>
          <p:nvPr/>
        </p:nvSpPr>
        <p:spPr>
          <a:xfrm>
            <a:off x="2288667" y="33479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/>
          <p:cNvSpPr/>
          <p:nvPr/>
        </p:nvSpPr>
        <p:spPr>
          <a:xfrm>
            <a:off x="2772180" y="35250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/>
          <p:cNvSpPr/>
          <p:nvPr/>
        </p:nvSpPr>
        <p:spPr>
          <a:xfrm>
            <a:off x="2717412" y="29711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/>
          <p:cNvSpPr/>
          <p:nvPr/>
        </p:nvSpPr>
        <p:spPr>
          <a:xfrm>
            <a:off x="2757283" y="33157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Oval 49"/>
          <p:cNvSpPr/>
          <p:nvPr/>
        </p:nvSpPr>
        <p:spPr>
          <a:xfrm>
            <a:off x="2327113" y="30165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Oval 50"/>
          <p:cNvSpPr/>
          <p:nvPr/>
        </p:nvSpPr>
        <p:spPr>
          <a:xfrm rot="19919900">
            <a:off x="2703249" y="38075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/>
          <p:cNvSpPr/>
          <p:nvPr/>
        </p:nvSpPr>
        <p:spPr>
          <a:xfrm rot="19919900">
            <a:off x="3282400" y="25755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/>
          <p:cNvSpPr/>
          <p:nvPr/>
        </p:nvSpPr>
        <p:spPr>
          <a:xfrm rot="19919900">
            <a:off x="3132256" y="30304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/>
          <p:cNvSpPr/>
          <p:nvPr/>
        </p:nvSpPr>
        <p:spPr>
          <a:xfrm rot="19919900">
            <a:off x="3453276" y="32141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149597" y="2031705"/>
            <a:ext cx="3041403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T-shirt sizing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81891" y="4626684"/>
            <a:ext cx="1195986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Height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416047" y="3338299"/>
            <a:ext cx="1492638" cy="38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5063334" y="2434869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06497" y="4568953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07197" y="2027717"/>
            <a:ext cx="3041403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T-shirt sizing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39491" y="4622696"/>
            <a:ext cx="1195986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Height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4073647" y="3334311"/>
            <a:ext cx="1492638" cy="38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Weight</a:t>
            </a:r>
          </a:p>
        </p:txBody>
      </p:sp>
      <p:sp>
        <p:nvSpPr>
          <p:cNvPr id="101" name="Oval 100"/>
          <p:cNvSpPr/>
          <p:nvPr/>
        </p:nvSpPr>
        <p:spPr>
          <a:xfrm rot="19919900">
            <a:off x="3841578" y="26517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Oval 101"/>
          <p:cNvSpPr/>
          <p:nvPr/>
        </p:nvSpPr>
        <p:spPr>
          <a:xfrm rot="19919900">
            <a:off x="3818056" y="29616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Oval 102"/>
          <p:cNvSpPr/>
          <p:nvPr/>
        </p:nvSpPr>
        <p:spPr>
          <a:xfrm rot="19919900">
            <a:off x="3642894" y="28117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4" name="Oval 103"/>
          <p:cNvSpPr/>
          <p:nvPr/>
        </p:nvSpPr>
        <p:spPr>
          <a:xfrm>
            <a:off x="3582187" y="26802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Oval 104"/>
          <p:cNvSpPr/>
          <p:nvPr/>
        </p:nvSpPr>
        <p:spPr>
          <a:xfrm rot="19919900">
            <a:off x="3513256" y="29628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6" name="Oval 105"/>
          <p:cNvSpPr/>
          <p:nvPr/>
        </p:nvSpPr>
        <p:spPr>
          <a:xfrm rot="19919900">
            <a:off x="5694618" y="40347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Oval 106"/>
          <p:cNvSpPr/>
          <p:nvPr/>
        </p:nvSpPr>
        <p:spPr>
          <a:xfrm rot="19919900">
            <a:off x="6693842" y="34203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8" name="Oval 107"/>
          <p:cNvSpPr/>
          <p:nvPr/>
        </p:nvSpPr>
        <p:spPr>
          <a:xfrm rot="19919900">
            <a:off x="5880127" y="34881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9" name="Oval 108"/>
          <p:cNvSpPr/>
          <p:nvPr/>
        </p:nvSpPr>
        <p:spPr>
          <a:xfrm rot="19919900">
            <a:off x="6670320" y="37302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0" name="Oval 109"/>
          <p:cNvSpPr/>
          <p:nvPr/>
        </p:nvSpPr>
        <p:spPr>
          <a:xfrm rot="19919900">
            <a:off x="5802931" y="37240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1" name="Oval 110"/>
          <p:cNvSpPr/>
          <p:nvPr/>
        </p:nvSpPr>
        <p:spPr>
          <a:xfrm rot="19919900">
            <a:off x="6495158" y="35802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Oval 111"/>
          <p:cNvSpPr/>
          <p:nvPr/>
        </p:nvSpPr>
        <p:spPr>
          <a:xfrm rot="19919900">
            <a:off x="6827315" y="318771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Oval 112"/>
          <p:cNvSpPr/>
          <p:nvPr/>
        </p:nvSpPr>
        <p:spPr>
          <a:xfrm rot="19919900">
            <a:off x="6532219" y="30463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Oval 113"/>
          <p:cNvSpPr/>
          <p:nvPr/>
        </p:nvSpPr>
        <p:spPr>
          <a:xfrm rot="19919900">
            <a:off x="6982508" y="28290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" name="Oval 114"/>
          <p:cNvSpPr/>
          <p:nvPr/>
        </p:nvSpPr>
        <p:spPr>
          <a:xfrm rot="19919900">
            <a:off x="6208920" y="32696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6" name="Oval 115"/>
          <p:cNvSpPr/>
          <p:nvPr/>
        </p:nvSpPr>
        <p:spPr>
          <a:xfrm rot="17880585">
            <a:off x="5956329" y="40475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7" name="Oval 116"/>
          <p:cNvSpPr/>
          <p:nvPr/>
        </p:nvSpPr>
        <p:spPr>
          <a:xfrm rot="17880585">
            <a:off x="6088598" y="36623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8" name="Oval 117"/>
          <p:cNvSpPr/>
          <p:nvPr/>
        </p:nvSpPr>
        <p:spPr>
          <a:xfrm rot="17880585">
            <a:off x="6032529" y="38220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" name="Oval 118"/>
          <p:cNvSpPr/>
          <p:nvPr/>
        </p:nvSpPr>
        <p:spPr>
          <a:xfrm rot="19919900">
            <a:off x="5377734" y="435122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" name="Oval 119"/>
          <p:cNvSpPr/>
          <p:nvPr/>
        </p:nvSpPr>
        <p:spPr>
          <a:xfrm rot="19919900">
            <a:off x="5742479" y="43578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" name="Oval 120"/>
          <p:cNvSpPr/>
          <p:nvPr/>
        </p:nvSpPr>
        <p:spPr>
          <a:xfrm rot="19919900">
            <a:off x="5579389" y="38172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" name="Oval 121"/>
          <p:cNvSpPr/>
          <p:nvPr/>
        </p:nvSpPr>
        <p:spPr>
          <a:xfrm rot="19919900">
            <a:off x="6145002" y="39006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3" name="Oval 122"/>
          <p:cNvSpPr/>
          <p:nvPr/>
        </p:nvSpPr>
        <p:spPr>
          <a:xfrm rot="19919900">
            <a:off x="5256089" y="40405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4" name="Oval 123"/>
          <p:cNvSpPr/>
          <p:nvPr/>
        </p:nvSpPr>
        <p:spPr>
          <a:xfrm>
            <a:off x="5950938" y="32717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5" name="Oval 124"/>
          <p:cNvSpPr/>
          <p:nvPr/>
        </p:nvSpPr>
        <p:spPr>
          <a:xfrm>
            <a:off x="6434451" y="34488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" name="Oval 125"/>
          <p:cNvSpPr/>
          <p:nvPr/>
        </p:nvSpPr>
        <p:spPr>
          <a:xfrm>
            <a:off x="6379683" y="28949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" name="Oval 126"/>
          <p:cNvSpPr/>
          <p:nvPr/>
        </p:nvSpPr>
        <p:spPr>
          <a:xfrm>
            <a:off x="6419554" y="32395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" name="Oval 127"/>
          <p:cNvSpPr/>
          <p:nvPr/>
        </p:nvSpPr>
        <p:spPr>
          <a:xfrm>
            <a:off x="5989384" y="29403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" name="Oval 128"/>
          <p:cNvSpPr/>
          <p:nvPr/>
        </p:nvSpPr>
        <p:spPr>
          <a:xfrm rot="19919900">
            <a:off x="6365520" y="37313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0" name="Oval 129"/>
          <p:cNvSpPr/>
          <p:nvPr/>
        </p:nvSpPr>
        <p:spPr>
          <a:xfrm rot="19919900">
            <a:off x="6944671" y="24993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1" name="Oval 130"/>
          <p:cNvSpPr/>
          <p:nvPr/>
        </p:nvSpPr>
        <p:spPr>
          <a:xfrm rot="19919900">
            <a:off x="6794527" y="29542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2" name="Oval 131"/>
          <p:cNvSpPr/>
          <p:nvPr/>
        </p:nvSpPr>
        <p:spPr>
          <a:xfrm rot="19919900">
            <a:off x="7115547" y="31379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3" name="Oval 132"/>
          <p:cNvSpPr/>
          <p:nvPr/>
        </p:nvSpPr>
        <p:spPr>
          <a:xfrm rot="19919900">
            <a:off x="7503849" y="25755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4" name="Oval 133"/>
          <p:cNvSpPr/>
          <p:nvPr/>
        </p:nvSpPr>
        <p:spPr>
          <a:xfrm rot="19919900">
            <a:off x="7480327" y="28854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5" name="Oval 134"/>
          <p:cNvSpPr/>
          <p:nvPr/>
        </p:nvSpPr>
        <p:spPr>
          <a:xfrm rot="19919900">
            <a:off x="7305165" y="27355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6" name="Oval 135"/>
          <p:cNvSpPr/>
          <p:nvPr/>
        </p:nvSpPr>
        <p:spPr>
          <a:xfrm>
            <a:off x="7244458" y="26040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7" name="Oval 136"/>
          <p:cNvSpPr/>
          <p:nvPr/>
        </p:nvSpPr>
        <p:spPr>
          <a:xfrm rot="19919900">
            <a:off x="7175527" y="28866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42800" y="1680840"/>
              <a:ext cx="7597440" cy="2869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4160" y="1672920"/>
                <a:ext cx="7616160" cy="28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42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Applications of clustering</a:t>
            </a:r>
          </a:p>
        </p:txBody>
      </p:sp>
      <p:pic>
        <p:nvPicPr>
          <p:cNvPr id="7" name="Picture 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580" y="3022160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6131" y="3022160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90"/>
          <p:cNvSpPr txBox="1">
            <a:spLocks noChangeArrowheads="1"/>
          </p:cNvSpPr>
          <p:nvPr/>
        </p:nvSpPr>
        <p:spPr bwMode="auto">
          <a:xfrm>
            <a:off x="969810" y="4713676"/>
            <a:ext cx="281891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Organize computing clusters</a:t>
            </a:r>
          </a:p>
        </p:txBody>
      </p:sp>
      <p:sp>
        <p:nvSpPr>
          <p:cNvPr id="12" name="Text Box 91"/>
          <p:cNvSpPr txBox="1">
            <a:spLocks noChangeArrowheads="1"/>
          </p:cNvSpPr>
          <p:nvPr/>
        </p:nvSpPr>
        <p:spPr bwMode="auto">
          <a:xfrm>
            <a:off x="5225383" y="2445780"/>
            <a:ext cx="2376701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Social network analysis</a:t>
            </a:r>
          </a:p>
        </p:txBody>
      </p:sp>
      <p:grpSp>
        <p:nvGrpSpPr>
          <p:cNvPr id="13" name="Group 118"/>
          <p:cNvGrpSpPr>
            <a:grpSpLocks/>
          </p:cNvGrpSpPr>
          <p:nvPr/>
        </p:nvGrpSpPr>
        <p:grpSpPr bwMode="auto">
          <a:xfrm>
            <a:off x="4688585" y="2875355"/>
            <a:ext cx="3192333" cy="1800425"/>
            <a:chOff x="243" y="2112"/>
            <a:chExt cx="2274" cy="1710"/>
          </a:xfrm>
        </p:grpSpPr>
        <p:pic>
          <p:nvPicPr>
            <p:cNvPr id="14" name="Picture 9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" y="2112"/>
              <a:ext cx="2274" cy="1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94"/>
            <p:cNvSpPr>
              <a:spLocks noChangeArrowheads="1"/>
            </p:cNvSpPr>
            <p:nvPr/>
          </p:nvSpPr>
          <p:spPr bwMode="auto">
            <a:xfrm>
              <a:off x="255" y="3732"/>
              <a:ext cx="1775" cy="9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dirty="0"/>
                <a:t>Image credit: NASA/JPL-Caltech/E. </a:t>
              </a:r>
              <a:r>
                <a:rPr lang="en-US" sz="700" dirty="0" err="1"/>
                <a:t>Churchwell</a:t>
              </a:r>
              <a:r>
                <a:rPr lang="en-US" sz="700" dirty="0"/>
                <a:t> (Univ. of Wisconsin, Madison) </a:t>
              </a:r>
            </a:p>
          </p:txBody>
        </p:sp>
      </p:grpSp>
      <p:sp>
        <p:nvSpPr>
          <p:cNvPr id="17" name="Text Box 95"/>
          <p:cNvSpPr txBox="1">
            <a:spLocks noChangeArrowheads="1"/>
          </p:cNvSpPr>
          <p:nvPr/>
        </p:nvSpPr>
        <p:spPr bwMode="auto">
          <a:xfrm>
            <a:off x="5011467" y="4709473"/>
            <a:ext cx="281891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Astronomical data analysis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518719" y="559018"/>
            <a:ext cx="3513813" cy="2013909"/>
            <a:chOff x="4648200" y="-19050"/>
            <a:chExt cx="3973513" cy="2277382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5700" y="12473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258" y="76364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885" y="1153658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8310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274" y="8739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-190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236" y="70889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412" y="4425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196" y="4725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3073" y="1198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723" y="70407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198" y="15154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856" y="1288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Arrow Connector 50"/>
            <p:cNvCxnSpPr>
              <a:endCxn id="38" idx="2"/>
            </p:cNvCxnSpPr>
            <p:nvPr/>
          </p:nvCxnSpPr>
          <p:spPr>
            <a:xfrm flipV="1">
              <a:off x="4965700" y="713774"/>
              <a:ext cx="184320" cy="28963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38" idx="2"/>
            </p:cNvCxnSpPr>
            <p:nvPr/>
          </p:nvCxnSpPr>
          <p:spPr>
            <a:xfrm flipH="1" flipV="1">
              <a:off x="5150020" y="713774"/>
              <a:ext cx="184320" cy="33170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0" idx="1"/>
            </p:cNvCxnSpPr>
            <p:nvPr/>
          </p:nvCxnSpPr>
          <p:spPr>
            <a:xfrm flipH="1" flipV="1">
              <a:off x="5675914" y="1297934"/>
              <a:ext cx="267971" cy="1502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669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5" name="Straight Arrow Connector 54"/>
            <p:cNvCxnSpPr>
              <a:stCxn id="44" idx="1"/>
              <a:endCxn id="39" idx="2"/>
            </p:cNvCxnSpPr>
            <p:nvPr/>
          </p:nvCxnSpPr>
          <p:spPr>
            <a:xfrm flipH="1" flipV="1">
              <a:off x="6234578" y="665406"/>
              <a:ext cx="270658" cy="33800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4" idx="3"/>
              <a:endCxn id="40" idx="2"/>
            </p:cNvCxnSpPr>
            <p:nvPr/>
          </p:nvCxnSpPr>
          <p:spPr>
            <a:xfrm flipV="1">
              <a:off x="5778840" y="1742700"/>
              <a:ext cx="349365" cy="22111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9" idx="1"/>
              <a:endCxn id="40" idx="3"/>
            </p:cNvCxnSpPr>
            <p:nvPr/>
          </p:nvCxnSpPr>
          <p:spPr>
            <a:xfrm flipH="1" flipV="1">
              <a:off x="6312525" y="1448179"/>
              <a:ext cx="302673" cy="36183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4" idx="3"/>
              <a:endCxn id="49" idx="1"/>
            </p:cNvCxnSpPr>
            <p:nvPr/>
          </p:nvCxnSpPr>
          <p:spPr>
            <a:xfrm flipV="1">
              <a:off x="5778840" y="1810016"/>
              <a:ext cx="836358" cy="15379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9" idx="3"/>
              <a:endCxn id="50" idx="1"/>
            </p:cNvCxnSpPr>
            <p:nvPr/>
          </p:nvCxnSpPr>
          <p:spPr>
            <a:xfrm flipV="1">
              <a:off x="6983838" y="1582811"/>
              <a:ext cx="234018" cy="22720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0" idx="1"/>
              <a:endCxn id="40" idx="3"/>
            </p:cNvCxnSpPr>
            <p:nvPr/>
          </p:nvCxnSpPr>
          <p:spPr>
            <a:xfrm flipH="1" flipV="1">
              <a:off x="6312525" y="1448179"/>
              <a:ext cx="905331" cy="13463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3" idx="1"/>
              <a:endCxn id="39" idx="3"/>
            </p:cNvCxnSpPr>
            <p:nvPr/>
          </p:nvCxnSpPr>
          <p:spPr>
            <a:xfrm flipH="1">
              <a:off x="6418898" y="275471"/>
              <a:ext cx="210502" cy="9541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965700" y="1003413"/>
              <a:ext cx="3686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3" idx="3"/>
              <a:endCxn id="45" idx="1"/>
            </p:cNvCxnSpPr>
            <p:nvPr/>
          </p:nvCxnSpPr>
          <p:spPr>
            <a:xfrm>
              <a:off x="6998040" y="275471"/>
              <a:ext cx="526372" cy="6330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5" idx="3"/>
              <a:endCxn id="47" idx="1"/>
            </p:cNvCxnSpPr>
            <p:nvPr/>
          </p:nvCxnSpPr>
          <p:spPr>
            <a:xfrm>
              <a:off x="7893052" y="338773"/>
              <a:ext cx="360021" cy="755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8" idx="3"/>
              <a:endCxn id="47" idx="2"/>
            </p:cNvCxnSpPr>
            <p:nvPr/>
          </p:nvCxnSpPr>
          <p:spPr>
            <a:xfrm flipV="1">
              <a:off x="8340363" y="708892"/>
              <a:ext cx="97030" cy="28969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5" idx="2"/>
              <a:endCxn id="48" idx="1"/>
            </p:cNvCxnSpPr>
            <p:nvPr/>
          </p:nvCxnSpPr>
          <p:spPr>
            <a:xfrm>
              <a:off x="7708732" y="633294"/>
              <a:ext cx="262991" cy="36529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5" idx="2"/>
              <a:endCxn id="46" idx="3"/>
            </p:cNvCxnSpPr>
            <p:nvPr/>
          </p:nvCxnSpPr>
          <p:spPr>
            <a:xfrm flipH="1">
              <a:off x="7426836" y="633294"/>
              <a:ext cx="281896" cy="13381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4" idx="3"/>
              <a:endCxn id="50" idx="1"/>
            </p:cNvCxnSpPr>
            <p:nvPr/>
          </p:nvCxnSpPr>
          <p:spPr>
            <a:xfrm>
              <a:off x="6873876" y="1003413"/>
              <a:ext cx="343980" cy="5793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6" idx="1"/>
              <a:endCxn id="43" idx="3"/>
            </p:cNvCxnSpPr>
            <p:nvPr/>
          </p:nvCxnSpPr>
          <p:spPr>
            <a:xfrm flipH="1" flipV="1">
              <a:off x="6998040" y="275471"/>
              <a:ext cx="60156" cy="491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3" idx="2"/>
              <a:endCxn id="44" idx="3"/>
            </p:cNvCxnSpPr>
            <p:nvPr/>
          </p:nvCxnSpPr>
          <p:spPr>
            <a:xfrm>
              <a:off x="6813720" y="569992"/>
              <a:ext cx="60156" cy="43342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 Box 280"/>
          <p:cNvSpPr txBox="1">
            <a:spLocks noChangeArrowheads="1"/>
          </p:cNvSpPr>
          <p:nvPr/>
        </p:nvSpPr>
        <p:spPr bwMode="auto">
          <a:xfrm>
            <a:off x="1211930" y="2447974"/>
            <a:ext cx="237670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Market segmentation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812580" y="209550"/>
            <a:ext cx="3292086" cy="3237783"/>
            <a:chOff x="330111" y="1807705"/>
            <a:chExt cx="4016551" cy="3950298"/>
          </a:xfrm>
        </p:grpSpPr>
        <p:graphicFrame>
          <p:nvGraphicFramePr>
            <p:cNvPr id="73" name="Chart 72"/>
            <p:cNvGraphicFramePr/>
            <p:nvPr>
              <p:extLst>
                <p:ext uri="{D42A27DB-BD31-4B8C-83A1-F6EECF244321}">
                  <p14:modId xmlns:p14="http://schemas.microsoft.com/office/powerpoint/2010/main" val="335530226"/>
                </p:ext>
              </p:extLst>
            </p:nvPr>
          </p:nvGraphicFramePr>
          <p:xfrm>
            <a:off x="330111" y="1807705"/>
            <a:ext cx="4016551" cy="39502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146" y="2475958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61" y="229643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639" y="258470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239" y="329802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14921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497" y="314921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534" y="33337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281" y="32358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909" y="3562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505077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399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3431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026" y="263460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96" y="260032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526" y="346697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8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1000" y="590550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K-means Algorithm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low\Desktop\cs229a\lectures-slides\assets\kmeansplot\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8150"/>
            <a:ext cx="56991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5" cy="42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4" cy="42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4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4" cy="42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279600" y="1638000"/>
              <a:ext cx="1801440" cy="1531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9160" y="1627200"/>
                <a:ext cx="1822680" cy="15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00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\in \mathbb{R}^n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_0 = 1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{c^{(i)}}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 &#10;= \frac{1}{m} &#10;\sum^m_{i=1} &#10;|| x^{(i)} - \mu_{c^{(i)}} ||^2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c^{(1)}, \dots, c^{(m)},}&#10;J(c^{(1)}, \dots, c^{(m)}, \mu_1, \dots, \mu_K)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_k \in \mathbb{R}^n 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(x^{(1)},y^{(1)}), (x^{(2)}, y^{(2)}), (x^{(3)}, y^{(3)}), \dots , (x^{(m)}, y^{(m)})\}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 &lt; m&#10;$&#10;&#10;\end{document}"/>
  <p:tag name="IGUANATEXSIZE" val="2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1)}, \dots, c^{(m)}, \mu_1, \dots, \mu_K &#10;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x^{(1)}, x^{(2)}, x^{(3)}, \dots, x^{(m)} \}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 x^{(1)}, x^{(2)}, \dots, x^{(m)} \}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4819</TotalTime>
  <Words>400</Words>
  <Application>Microsoft Office PowerPoint</Application>
  <PresentationFormat>On-screen Show (16:9)</PresentationFormat>
  <Paragraphs>156</Paragraphs>
  <Slides>38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Courier New</vt:lpstr>
      <vt:lpstr>Gill Sans MT</vt:lpstr>
      <vt:lpstr>Source Sans Pro</vt:lpstr>
      <vt:lpstr>Wingdings 2</vt:lpstr>
      <vt:lpstr>1_Lecture</vt:lpstr>
      <vt:lpstr>2_Office Theme</vt:lpstr>
      <vt:lpstr>3_Office Theme</vt:lpstr>
      <vt:lpstr>2_Lecture</vt:lpstr>
      <vt:lpstr>Dividend</vt:lpstr>
      <vt:lpstr>Introduction to Unsupervised learning</vt:lpstr>
      <vt:lpstr>PowerPoint Presentation</vt:lpstr>
      <vt:lpstr>PowerPoint Presentation</vt:lpstr>
      <vt:lpstr>PowerPoint Presentation</vt:lpstr>
      <vt:lpstr>K-means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K-MEANS (Optimization Objective)</vt:lpstr>
      <vt:lpstr>PowerPoint Presentation</vt:lpstr>
      <vt:lpstr>PowerPoint Presentation</vt:lpstr>
      <vt:lpstr>K-MEANS (Random Initialization)</vt:lpstr>
      <vt:lpstr>PowerPoint Presentation</vt:lpstr>
      <vt:lpstr>PowerPoint Presentation</vt:lpstr>
      <vt:lpstr>PowerPoint Presentation</vt:lpstr>
      <vt:lpstr>PowerPoint Presentation</vt:lpstr>
      <vt:lpstr>Example of Implementation of k-Means when k=2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Choosing the number of clusters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Asma Ahmad</cp:lastModifiedBy>
  <cp:revision>649</cp:revision>
  <dcterms:created xsi:type="dcterms:W3CDTF">2010-07-08T21:59:02Z</dcterms:created>
  <dcterms:modified xsi:type="dcterms:W3CDTF">2022-10-20T06:35:02Z</dcterms:modified>
</cp:coreProperties>
</file>