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7" r:id="rId2"/>
    <p:sldId id="257" r:id="rId3"/>
    <p:sldId id="281" r:id="rId4"/>
    <p:sldId id="282" r:id="rId5"/>
    <p:sldId id="283" r:id="rId6"/>
    <p:sldId id="284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3" autoAdjust="0"/>
    <p:restoredTop sz="87485" autoAdjust="0"/>
  </p:normalViewPr>
  <p:slideViewPr>
    <p:cSldViewPr snapToGrid="0" showGuides="1">
      <p:cViewPr>
        <p:scale>
          <a:sx n="74" d="100"/>
          <a:sy n="74" d="100"/>
        </p:scale>
        <p:origin x="982" y="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BA2A0-AFFA-4344-AD7A-0AADC59973AD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B5428-0CE6-4467-96D6-8FB49C62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1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boy-looking-on-a-tidied-desk-2781814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portrait-photo-of-woman-in-red-top-wearing-black-framed-eyeglasses-standing-in-front-of-white-background-thinking-3762807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portrait-photo-of-woman-in-red-top-wearing-black-framed-eyeglasses-standing-in-front-of-white-background-thinking-3762807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portrait-photo-of-woman-in-red-top-wearing-black-framed-eyeglasses-standing-in-front-of-white-background-thinking-3762807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portrait-photo-of-woman-in-red-top-wearing-black-framed-eyeglasses-standing-in-front-of-white-background-thinking-3762807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portrait-photo-of-woman-in-red-top-wearing-black-framed-eyeglasses-standing-in-front-of-white-background-thinking-3762807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portrait-photo-of-woman-in-red-top-wearing-black-framed-eyeglasses-standing-in-front-of-white-background-thinking-3762807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portrait-photo-of-woman-in-red-top-wearing-black-framed-eyeglasses-standing-in-front-of-white-background-thinking-3762807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portrait-photo-of-woman-in-red-top-wearing-black-framed-eyeglasses-standing-in-front-of-white-background-thinking-3762807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portrait-photo-of-woman-in-red-top-wearing-black-framed-eyeglasses-standing-in-front-of-white-background-thinking-3762807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portrait-photo-of-woman-in-red-top-wearing-black-framed-eyeglasses-standing-in-front-of-white-background-thinking-3762807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portrait-photo-of-woman-in-red-top-wearing-black-framed-eyeglasses-standing-in-front-of-white-background-thinking-3762807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portrait-photo-of-woman-in-red-top-wearing-black-framed-eyeglasses-standing-in-front-of-white-background-thinking-3762807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portrait-photo-of-woman-in-red-top-wearing-black-framed-eyeglasses-standing-in-front-of-white-background-thinking-3762807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portrait-photo-of-woman-in-red-top-wearing-black-framed-eyeglasses-standing-in-front-of-white-background-thinking-3762807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portrait-photo-of-woman-in-red-top-wearing-black-framed-eyeglasses-standing-in-front-of-white-background-thinking-3762807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https://www.pexels.com/photo/boy-looking-on-a-tidied-desk-2781814/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B5428-0CE6-4467-96D6-8FB49C627B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29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https://www.pexels.com/photo/portrait-photo-of-woman-in-red-top-wearing-black-framed-eyeglasses-standing-in-front-of-white-background-thinking-3762807/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B5428-0CE6-4467-96D6-8FB49C627B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08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https://www.pexels.com/photo/portrait-photo-of-woman-in-red-top-wearing-black-framed-eyeglasses-standing-in-front-of-white-background-thinking-3762807/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B5428-0CE6-4467-96D6-8FB49C627B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42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https://www.pexels.com/photo/portrait-photo-of-woman-in-red-top-wearing-black-framed-eyeglasses-standing-in-front-of-white-background-thinking-3762807/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B5428-0CE6-4467-96D6-8FB49C627B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98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https://www.pexels.com/photo/portrait-photo-of-woman-in-red-top-wearing-black-framed-eyeglasses-standing-in-front-of-white-background-thinking-3762807/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B5428-0CE6-4467-96D6-8FB49C627BA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272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https://www.pexels.com/photo/portrait-photo-of-woman-in-red-top-wearing-black-framed-eyeglasses-standing-in-front-of-white-background-thinking-3762807/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B5428-0CE6-4467-96D6-8FB49C627BA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553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https://www.pexels.com/photo/portrait-photo-of-woman-in-red-top-wearing-black-framed-eyeglasses-standing-in-front-of-white-background-thinking-3762807/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B5428-0CE6-4467-96D6-8FB49C627BA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44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https://www.pexels.com/photo/portrait-photo-of-woman-in-red-top-wearing-black-framed-eyeglasses-standing-in-front-of-white-background-thinking-3762807/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B5428-0CE6-4467-96D6-8FB49C627BA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25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https://www.pexels.com/photo/portrait-photo-of-woman-in-red-top-wearing-black-framed-eyeglasses-standing-in-front-of-white-background-thinking-3762807/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B5428-0CE6-4467-96D6-8FB49C627B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69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https://www.pexels.com/photo/portrait-photo-of-woman-in-red-top-wearing-black-framed-eyeglasses-standing-in-front-of-white-background-thinking-3762807/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B5428-0CE6-4467-96D6-8FB49C627B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60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https://www.pexels.com/photo/portrait-photo-of-woman-in-red-top-wearing-black-framed-eyeglasses-standing-in-front-of-white-background-thinking-3762807/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B5428-0CE6-4467-96D6-8FB49C627B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05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https://www.pexels.com/photo/portrait-photo-of-woman-in-red-top-wearing-black-framed-eyeglasses-standing-in-front-of-white-background-thinking-3762807/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B5428-0CE6-4467-96D6-8FB49C627B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4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https://www.pexels.com/photo/portrait-photo-of-woman-in-red-top-wearing-black-framed-eyeglasses-standing-in-front-of-white-background-thinking-3762807/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B5428-0CE6-4467-96D6-8FB49C627B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70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https://www.pexels.com/photo/portrait-photo-of-woman-in-red-top-wearing-black-framed-eyeglasses-standing-in-front-of-white-background-thinking-3762807/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B5428-0CE6-4467-96D6-8FB49C627B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76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https://www.pexels.com/photo/portrait-photo-of-woman-in-red-top-wearing-black-framed-eyeglasses-standing-in-front-of-white-background-thinking-3762807/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B5428-0CE6-4467-96D6-8FB49C627B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93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https://www.pexels.com/photo/portrait-photo-of-woman-in-red-top-wearing-black-framed-eyeglasses-standing-in-front-of-white-background-thinking-3762807/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B5428-0CE6-4467-96D6-8FB49C627B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80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F8EF1C7-978E-4402-8E74-B06F6A9779D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2192000" cy="6628050"/>
          </a:xfrm>
          <a:custGeom>
            <a:avLst/>
            <a:gdLst>
              <a:gd name="connsiteX0" fmla="*/ 0 w 12192000"/>
              <a:gd name="connsiteY0" fmla="*/ 0 h 6628050"/>
              <a:gd name="connsiteX1" fmla="*/ 2847996 w 12192000"/>
              <a:gd name="connsiteY1" fmla="*/ 0 h 6628050"/>
              <a:gd name="connsiteX2" fmla="*/ 7162679 w 12192000"/>
              <a:gd name="connsiteY2" fmla="*/ 0 h 6628050"/>
              <a:gd name="connsiteX3" fmla="*/ 11477362 w 12192000"/>
              <a:gd name="connsiteY3" fmla="*/ 0 h 6628050"/>
              <a:gd name="connsiteX4" fmla="*/ 12192000 w 12192000"/>
              <a:gd name="connsiteY4" fmla="*/ 0 h 6628050"/>
              <a:gd name="connsiteX5" fmla="*/ 12192000 w 12192000"/>
              <a:gd name="connsiteY5" fmla="*/ 5462320 h 6628050"/>
              <a:gd name="connsiteX6" fmla="*/ 12016697 w 12192000"/>
              <a:gd name="connsiteY6" fmla="*/ 5499120 h 6628050"/>
              <a:gd name="connsiteX7" fmla="*/ 11477362 w 12192000"/>
              <a:gd name="connsiteY7" fmla="*/ 5641802 h 6628050"/>
              <a:gd name="connsiteX8" fmla="*/ 7162679 w 12192000"/>
              <a:gd name="connsiteY8" fmla="*/ 6509771 h 6628050"/>
              <a:gd name="connsiteX9" fmla="*/ 2847996 w 12192000"/>
              <a:gd name="connsiteY9" fmla="*/ 3615636 h 6628050"/>
              <a:gd name="connsiteX10" fmla="*/ 151319 w 12192000"/>
              <a:gd name="connsiteY10" fmla="*/ 3304107 h 6628050"/>
              <a:gd name="connsiteX11" fmla="*/ 0 w 12192000"/>
              <a:gd name="connsiteY11" fmla="*/ 3341279 h 662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628050">
                <a:moveTo>
                  <a:pt x="0" y="0"/>
                </a:moveTo>
                <a:lnTo>
                  <a:pt x="2847996" y="0"/>
                </a:lnTo>
                <a:lnTo>
                  <a:pt x="7162679" y="0"/>
                </a:lnTo>
                <a:lnTo>
                  <a:pt x="11477362" y="0"/>
                </a:lnTo>
                <a:lnTo>
                  <a:pt x="12192000" y="0"/>
                </a:lnTo>
                <a:lnTo>
                  <a:pt x="12192000" y="5462320"/>
                </a:lnTo>
                <a:lnTo>
                  <a:pt x="12016697" y="5499120"/>
                </a:lnTo>
                <a:cubicBezTo>
                  <a:pt x="11836919" y="5540087"/>
                  <a:pt x="11657141" y="5587554"/>
                  <a:pt x="11477362" y="5641802"/>
                </a:cubicBezTo>
                <a:cubicBezTo>
                  <a:pt x="10039134" y="6075787"/>
                  <a:pt x="8600906" y="6943756"/>
                  <a:pt x="7162679" y="6509771"/>
                </a:cubicBezTo>
                <a:cubicBezTo>
                  <a:pt x="5724452" y="6075787"/>
                  <a:pt x="4286224" y="4339848"/>
                  <a:pt x="2847996" y="3615636"/>
                </a:cubicBezTo>
                <a:cubicBezTo>
                  <a:pt x="1949104" y="3169784"/>
                  <a:pt x="1050211" y="3108543"/>
                  <a:pt x="151319" y="3304107"/>
                </a:cubicBezTo>
                <a:lnTo>
                  <a:pt x="0" y="334127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80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F5D49052-43B6-4EFA-BD57-02808D569F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63675" y="1400175"/>
            <a:ext cx="3773488" cy="40576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50590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3850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2F38A8C-8BAD-4FF0-ACAA-B5EAA3B7EF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908499" cy="6858000"/>
          </a:xfrm>
          <a:custGeom>
            <a:avLst/>
            <a:gdLst>
              <a:gd name="connsiteX0" fmla="*/ 0 w 5908499"/>
              <a:gd name="connsiteY0" fmla="*/ 0 h 6858000"/>
              <a:gd name="connsiteX1" fmla="*/ 5684943 w 5908499"/>
              <a:gd name="connsiteY1" fmla="*/ 0 h 6858000"/>
              <a:gd name="connsiteX2" fmla="*/ 5706343 w 5908499"/>
              <a:gd name="connsiteY2" fmla="*/ 65606 h 6858000"/>
              <a:gd name="connsiteX3" fmla="*/ 5803061 w 5908499"/>
              <a:gd name="connsiteY3" fmla="*/ 1946538 h 6858000"/>
              <a:gd name="connsiteX4" fmla="*/ 3223117 w 5908499"/>
              <a:gd name="connsiteY4" fmla="*/ 5708402 h 6858000"/>
              <a:gd name="connsiteX5" fmla="*/ 2914621 w 5908499"/>
              <a:gd name="connsiteY5" fmla="*/ 6590089 h 6858000"/>
              <a:gd name="connsiteX6" fmla="*/ 2873803 w 5908499"/>
              <a:gd name="connsiteY6" fmla="*/ 6858000 h 6858000"/>
              <a:gd name="connsiteX7" fmla="*/ 0 w 59084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08499" h="6858000">
                <a:moveTo>
                  <a:pt x="0" y="0"/>
                </a:moveTo>
                <a:lnTo>
                  <a:pt x="5684943" y="0"/>
                </a:lnTo>
                <a:lnTo>
                  <a:pt x="5706343" y="65606"/>
                </a:lnTo>
                <a:cubicBezTo>
                  <a:pt x="5899779" y="692583"/>
                  <a:pt x="5996496" y="1319561"/>
                  <a:pt x="5803061" y="1946538"/>
                </a:cubicBezTo>
                <a:cubicBezTo>
                  <a:pt x="5416191" y="3200491"/>
                  <a:pt x="3868707" y="4454447"/>
                  <a:pt x="3223117" y="5708402"/>
                </a:cubicBezTo>
                <a:cubicBezTo>
                  <a:pt x="3074073" y="6002298"/>
                  <a:pt x="2973244" y="6296194"/>
                  <a:pt x="2914621" y="6590089"/>
                </a:cubicBezTo>
                <a:lnTo>
                  <a:pt x="28738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08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ree-power-point-templates.com/" TargetMode="Externa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1825B6-3F73-44A3-8A2F-A658D15A7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BC735-AD73-4DBF-A8DF-BBCF401A7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20CB5-C9C1-4D2C-91D7-E9A13A89A6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64134-752E-4073-88CA-AEF879A02F1A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5EF2F-2F1B-479D-B8CF-7C53EF1D10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0A4B0-4488-49E5-990B-E6E8BA0A8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B56D1-D84B-4E03-BC32-CB4766051CC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955DBC-A64A-4ADB-88D5-21BAC37EC147}"/>
              </a:ext>
            </a:extLst>
          </p:cNvPr>
          <p:cNvSpPr txBox="1"/>
          <p:nvPr userDrawn="1"/>
        </p:nvSpPr>
        <p:spPr>
          <a:xfrm>
            <a:off x="-46180" y="6889888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https://www.free-power-point-templates.com/</a:t>
            </a:r>
            <a:endParaRPr lang="en-US" sz="12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14D672-8DE9-4839-84FF-201E9CE3382D}"/>
              </a:ext>
            </a:extLst>
          </p:cNvPr>
          <p:cNvSpPr txBox="1"/>
          <p:nvPr userDrawn="1"/>
        </p:nvSpPr>
        <p:spPr>
          <a:xfrm>
            <a:off x="11042213" y="6889887"/>
            <a:ext cx="1206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bg1">
                    <a:lumMod val="65000"/>
                  </a:schemeClr>
                </a:solidFill>
              </a:rPr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403553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7" r:id="rId3"/>
    <p:sldLayoutId id="214748365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059AD7D3-C66F-4551-8033-C1C95DFF4FE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C30DE27-4175-447F-8724-F840B07FA174}"/>
              </a:ext>
            </a:extLst>
          </p:cNvPr>
          <p:cNvSpPr/>
          <p:nvPr/>
        </p:nvSpPr>
        <p:spPr>
          <a:xfrm>
            <a:off x="156656" y="90836"/>
            <a:ext cx="12192000" cy="6628049"/>
          </a:xfrm>
          <a:custGeom>
            <a:avLst/>
            <a:gdLst>
              <a:gd name="connsiteX0" fmla="*/ 0 w 12192000"/>
              <a:gd name="connsiteY0" fmla="*/ 0 h 6628049"/>
              <a:gd name="connsiteX1" fmla="*/ 12192000 w 12192000"/>
              <a:gd name="connsiteY1" fmla="*/ 0 h 6628049"/>
              <a:gd name="connsiteX2" fmla="*/ 12192000 w 12192000"/>
              <a:gd name="connsiteY2" fmla="*/ 5462319 h 6628049"/>
              <a:gd name="connsiteX3" fmla="*/ 12016697 w 12192000"/>
              <a:gd name="connsiteY3" fmla="*/ 5499119 h 6628049"/>
              <a:gd name="connsiteX4" fmla="*/ 11477362 w 12192000"/>
              <a:gd name="connsiteY4" fmla="*/ 5641801 h 6628049"/>
              <a:gd name="connsiteX5" fmla="*/ 7162679 w 12192000"/>
              <a:gd name="connsiteY5" fmla="*/ 6509770 h 6628049"/>
              <a:gd name="connsiteX6" fmla="*/ 2847996 w 12192000"/>
              <a:gd name="connsiteY6" fmla="*/ 3615635 h 6628049"/>
              <a:gd name="connsiteX7" fmla="*/ 151319 w 12192000"/>
              <a:gd name="connsiteY7" fmla="*/ 3304106 h 6628049"/>
              <a:gd name="connsiteX8" fmla="*/ 0 w 12192000"/>
              <a:gd name="connsiteY8" fmla="*/ 3341278 h 6628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628049">
                <a:moveTo>
                  <a:pt x="0" y="0"/>
                </a:moveTo>
                <a:lnTo>
                  <a:pt x="12192000" y="0"/>
                </a:lnTo>
                <a:lnTo>
                  <a:pt x="12192000" y="5462319"/>
                </a:lnTo>
                <a:lnTo>
                  <a:pt x="12016697" y="5499119"/>
                </a:lnTo>
                <a:cubicBezTo>
                  <a:pt x="11836919" y="5540086"/>
                  <a:pt x="11657141" y="5587553"/>
                  <a:pt x="11477362" y="5641801"/>
                </a:cubicBezTo>
                <a:cubicBezTo>
                  <a:pt x="10039134" y="6075786"/>
                  <a:pt x="8600906" y="6943755"/>
                  <a:pt x="7162679" y="6509770"/>
                </a:cubicBezTo>
                <a:cubicBezTo>
                  <a:pt x="5724453" y="6075786"/>
                  <a:pt x="4286224" y="4339847"/>
                  <a:pt x="2847996" y="3615635"/>
                </a:cubicBezTo>
                <a:cubicBezTo>
                  <a:pt x="1949104" y="3169783"/>
                  <a:pt x="1050211" y="3108542"/>
                  <a:pt x="151319" y="3304106"/>
                </a:cubicBezTo>
                <a:lnTo>
                  <a:pt x="0" y="3341278"/>
                </a:lnTo>
                <a:close/>
              </a:path>
            </a:pathLst>
          </a:cu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101EC4-0814-4373-B653-90D86D7C83FB}"/>
              </a:ext>
            </a:extLst>
          </p:cNvPr>
          <p:cNvSpPr txBox="1"/>
          <p:nvPr/>
        </p:nvSpPr>
        <p:spPr>
          <a:xfrm>
            <a:off x="3048001" y="1710253"/>
            <a:ext cx="86738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1" dirty="0">
                <a:solidFill>
                  <a:schemeClr val="accent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Decode Gaming Behavior</a:t>
            </a:r>
            <a:endParaRPr lang="en-US" sz="6000" b="1" dirty="0">
              <a:solidFill>
                <a:schemeClr val="accent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08FBA9A-1974-4970-A358-3FE38074C58E}"/>
              </a:ext>
            </a:extLst>
          </p:cNvPr>
          <p:cNvSpPr/>
          <p:nvPr/>
        </p:nvSpPr>
        <p:spPr>
          <a:xfrm>
            <a:off x="309823" y="6304875"/>
            <a:ext cx="4290752" cy="40011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F01FFD-097B-4C10-B079-83003A0F1217}"/>
              </a:ext>
            </a:extLst>
          </p:cNvPr>
          <p:cNvSpPr txBox="1"/>
          <p:nvPr/>
        </p:nvSpPr>
        <p:spPr>
          <a:xfrm>
            <a:off x="434202" y="6351041"/>
            <a:ext cx="4061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416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Prepared </a:t>
            </a:r>
            <a:r>
              <a:rPr lang="en-US" sz="1400" spc="416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by: Muhammad Ahmad</a:t>
            </a:r>
            <a:endParaRPr lang="en-US" sz="1400" spc="416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E469AFB-ACEA-4B93-AED1-0F846FB75F1F}"/>
              </a:ext>
            </a:extLst>
          </p:cNvPr>
          <p:cNvGrpSpPr/>
          <p:nvPr/>
        </p:nvGrpSpPr>
        <p:grpSpPr>
          <a:xfrm>
            <a:off x="11068050" y="5728831"/>
            <a:ext cx="1806988" cy="1806988"/>
            <a:chOff x="-708484" y="229951"/>
            <a:chExt cx="1546638" cy="1546638"/>
          </a:xfrm>
          <a:solidFill>
            <a:schemeClr val="accent3"/>
          </a:solidFill>
        </p:grpSpPr>
        <p:sp>
          <p:nvSpPr>
            <p:cNvPr id="42" name="Circle: Hollow 41">
              <a:extLst>
                <a:ext uri="{FF2B5EF4-FFF2-40B4-BE49-F238E27FC236}">
                  <a16:creationId xmlns:a16="http://schemas.microsoft.com/office/drawing/2014/main" id="{AF13EDE9-4D7F-4388-9169-498277494387}"/>
                </a:ext>
              </a:extLst>
            </p:cNvPr>
            <p:cNvSpPr/>
            <p:nvPr/>
          </p:nvSpPr>
          <p:spPr>
            <a:xfrm>
              <a:off x="-708484" y="229951"/>
              <a:ext cx="1546638" cy="1546638"/>
            </a:xfrm>
            <a:prstGeom prst="donut">
              <a:avLst>
                <a:gd name="adj" fmla="val 1120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Circle: Hollow 43">
              <a:extLst>
                <a:ext uri="{FF2B5EF4-FFF2-40B4-BE49-F238E27FC236}">
                  <a16:creationId xmlns:a16="http://schemas.microsoft.com/office/drawing/2014/main" id="{02DC5F48-EFA1-4CD1-A564-2C4EE9247028}"/>
                </a:ext>
              </a:extLst>
            </p:cNvPr>
            <p:cNvSpPr/>
            <p:nvPr/>
          </p:nvSpPr>
          <p:spPr>
            <a:xfrm>
              <a:off x="-392027" y="546408"/>
              <a:ext cx="913724" cy="913724"/>
            </a:xfrm>
            <a:prstGeom prst="donut">
              <a:avLst>
                <a:gd name="adj" fmla="val 1120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78F31EA-785A-44E1-9741-1B03963F48B5}"/>
              </a:ext>
            </a:extLst>
          </p:cNvPr>
          <p:cNvGrpSpPr/>
          <p:nvPr/>
        </p:nvGrpSpPr>
        <p:grpSpPr>
          <a:xfrm>
            <a:off x="-651582" y="-2592973"/>
            <a:ext cx="5441175" cy="5441175"/>
            <a:chOff x="-708484" y="229951"/>
            <a:chExt cx="1546638" cy="1546638"/>
          </a:xfrm>
          <a:solidFill>
            <a:schemeClr val="accent6"/>
          </a:solidFill>
        </p:grpSpPr>
        <p:sp>
          <p:nvSpPr>
            <p:cNvPr id="47" name="Circle: Hollow 46">
              <a:extLst>
                <a:ext uri="{FF2B5EF4-FFF2-40B4-BE49-F238E27FC236}">
                  <a16:creationId xmlns:a16="http://schemas.microsoft.com/office/drawing/2014/main" id="{1F51EA06-165C-48D9-BAE9-2A3887B10FC3}"/>
                </a:ext>
              </a:extLst>
            </p:cNvPr>
            <p:cNvSpPr/>
            <p:nvPr/>
          </p:nvSpPr>
          <p:spPr>
            <a:xfrm>
              <a:off x="-708484" y="229951"/>
              <a:ext cx="1546638" cy="1546638"/>
            </a:xfrm>
            <a:prstGeom prst="donut">
              <a:avLst>
                <a:gd name="adj" fmla="val 1120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Circle: Hollow 47">
              <a:extLst>
                <a:ext uri="{FF2B5EF4-FFF2-40B4-BE49-F238E27FC236}">
                  <a16:creationId xmlns:a16="http://schemas.microsoft.com/office/drawing/2014/main" id="{F96248CD-9F6B-49A7-9401-45EBD3457358}"/>
                </a:ext>
              </a:extLst>
            </p:cNvPr>
            <p:cNvSpPr/>
            <p:nvPr/>
          </p:nvSpPr>
          <p:spPr>
            <a:xfrm>
              <a:off x="-392027" y="546408"/>
              <a:ext cx="913724" cy="913724"/>
            </a:xfrm>
            <a:prstGeom prst="donut">
              <a:avLst>
                <a:gd name="adj" fmla="val 1120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49740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8DF2D61-9330-4994-9D04-291B7EE0937F}"/>
              </a:ext>
            </a:extLst>
          </p:cNvPr>
          <p:cNvSpPr/>
          <p:nvPr/>
        </p:nvSpPr>
        <p:spPr>
          <a:xfrm rot="16200000">
            <a:off x="-925679" y="922171"/>
            <a:ext cx="6858002" cy="5013656"/>
          </a:xfrm>
          <a:custGeom>
            <a:avLst/>
            <a:gdLst>
              <a:gd name="connsiteX0" fmla="*/ 0 w 12192000"/>
              <a:gd name="connsiteY0" fmla="*/ 0 h 6628049"/>
              <a:gd name="connsiteX1" fmla="*/ 12192000 w 12192000"/>
              <a:gd name="connsiteY1" fmla="*/ 0 h 6628049"/>
              <a:gd name="connsiteX2" fmla="*/ 12192000 w 12192000"/>
              <a:gd name="connsiteY2" fmla="*/ 5462319 h 6628049"/>
              <a:gd name="connsiteX3" fmla="*/ 12016697 w 12192000"/>
              <a:gd name="connsiteY3" fmla="*/ 5499119 h 6628049"/>
              <a:gd name="connsiteX4" fmla="*/ 11477362 w 12192000"/>
              <a:gd name="connsiteY4" fmla="*/ 5641801 h 6628049"/>
              <a:gd name="connsiteX5" fmla="*/ 7162679 w 12192000"/>
              <a:gd name="connsiteY5" fmla="*/ 6509770 h 6628049"/>
              <a:gd name="connsiteX6" fmla="*/ 2847996 w 12192000"/>
              <a:gd name="connsiteY6" fmla="*/ 3615635 h 6628049"/>
              <a:gd name="connsiteX7" fmla="*/ 151319 w 12192000"/>
              <a:gd name="connsiteY7" fmla="*/ 3304106 h 6628049"/>
              <a:gd name="connsiteX8" fmla="*/ 0 w 12192000"/>
              <a:gd name="connsiteY8" fmla="*/ 3341278 h 6628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628049">
                <a:moveTo>
                  <a:pt x="0" y="0"/>
                </a:moveTo>
                <a:lnTo>
                  <a:pt x="12192000" y="0"/>
                </a:lnTo>
                <a:lnTo>
                  <a:pt x="12192000" y="5462319"/>
                </a:lnTo>
                <a:lnTo>
                  <a:pt x="12016697" y="5499119"/>
                </a:lnTo>
                <a:cubicBezTo>
                  <a:pt x="11836919" y="5540086"/>
                  <a:pt x="11657141" y="5587553"/>
                  <a:pt x="11477362" y="5641801"/>
                </a:cubicBezTo>
                <a:cubicBezTo>
                  <a:pt x="10039134" y="6075786"/>
                  <a:pt x="8600906" y="6943755"/>
                  <a:pt x="7162679" y="6509770"/>
                </a:cubicBezTo>
                <a:cubicBezTo>
                  <a:pt x="5724453" y="6075786"/>
                  <a:pt x="4286224" y="4339847"/>
                  <a:pt x="2847996" y="3615635"/>
                </a:cubicBezTo>
                <a:cubicBezTo>
                  <a:pt x="1949104" y="3169783"/>
                  <a:pt x="1050211" y="3108542"/>
                  <a:pt x="151319" y="3304106"/>
                </a:cubicBezTo>
                <a:lnTo>
                  <a:pt x="0" y="334127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7A3758C-9C58-477E-B542-B0C46D179332}"/>
              </a:ext>
            </a:extLst>
          </p:cNvPr>
          <p:cNvSpPr/>
          <p:nvPr/>
        </p:nvSpPr>
        <p:spPr>
          <a:xfrm>
            <a:off x="3372297" y="4905447"/>
            <a:ext cx="1559968" cy="155996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4BAB79B-AF63-4D46-AC43-009C54F81383}"/>
              </a:ext>
            </a:extLst>
          </p:cNvPr>
          <p:cNvSpPr/>
          <p:nvPr/>
        </p:nvSpPr>
        <p:spPr>
          <a:xfrm>
            <a:off x="-702449" y="-758262"/>
            <a:ext cx="2443774" cy="24437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556C3DC-6632-44CA-B077-2BB4190D0254}"/>
              </a:ext>
            </a:extLst>
          </p:cNvPr>
          <p:cNvSpPr/>
          <p:nvPr/>
        </p:nvSpPr>
        <p:spPr>
          <a:xfrm>
            <a:off x="-424802" y="-506869"/>
            <a:ext cx="1888477" cy="1940983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15AA212-FBD0-494B-92AA-C2897A8BC3EF}"/>
              </a:ext>
            </a:extLst>
          </p:cNvPr>
          <p:cNvGrpSpPr/>
          <p:nvPr/>
        </p:nvGrpSpPr>
        <p:grpSpPr>
          <a:xfrm>
            <a:off x="11080750" y="-506869"/>
            <a:ext cx="1806988" cy="1806988"/>
            <a:chOff x="-708484" y="229951"/>
            <a:chExt cx="1546638" cy="1546638"/>
          </a:xfrm>
          <a:solidFill>
            <a:schemeClr val="accent6"/>
          </a:solidFill>
        </p:grpSpPr>
        <p:sp>
          <p:nvSpPr>
            <p:cNvPr id="17" name="Circle: Hollow 16">
              <a:extLst>
                <a:ext uri="{FF2B5EF4-FFF2-40B4-BE49-F238E27FC236}">
                  <a16:creationId xmlns:a16="http://schemas.microsoft.com/office/drawing/2014/main" id="{686BAAF1-B7A3-408F-99D5-D8FAA3CC3C90}"/>
                </a:ext>
              </a:extLst>
            </p:cNvPr>
            <p:cNvSpPr/>
            <p:nvPr/>
          </p:nvSpPr>
          <p:spPr>
            <a:xfrm>
              <a:off x="-708484" y="229951"/>
              <a:ext cx="1546638" cy="1546638"/>
            </a:xfrm>
            <a:prstGeom prst="donut">
              <a:avLst>
                <a:gd name="adj" fmla="val 1120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Circle: Hollow 17">
              <a:extLst>
                <a:ext uri="{FF2B5EF4-FFF2-40B4-BE49-F238E27FC236}">
                  <a16:creationId xmlns:a16="http://schemas.microsoft.com/office/drawing/2014/main" id="{C67CF723-F6FD-4E76-9EFA-837B3348F086}"/>
                </a:ext>
              </a:extLst>
            </p:cNvPr>
            <p:cNvSpPr/>
            <p:nvPr/>
          </p:nvSpPr>
          <p:spPr>
            <a:xfrm>
              <a:off x="-392027" y="546408"/>
              <a:ext cx="913724" cy="913724"/>
            </a:xfrm>
            <a:prstGeom prst="donut">
              <a:avLst>
                <a:gd name="adj" fmla="val 1120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BD4BC04-AFD2-407D-853B-45F7079B9865}"/>
              </a:ext>
            </a:extLst>
          </p:cNvPr>
          <p:cNvSpPr txBox="1"/>
          <p:nvPr/>
        </p:nvSpPr>
        <p:spPr>
          <a:xfrm>
            <a:off x="5378671" y="1932894"/>
            <a:ext cx="5548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pc="300" dirty="0" smtClean="0">
                <a:solidFill>
                  <a:schemeClr val="accent6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Question NO.9</a:t>
            </a:r>
            <a:endParaRPr lang="en-US" sz="4800" spc="300" dirty="0">
              <a:solidFill>
                <a:schemeClr val="accent6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92BE7D0-C143-478E-A3EF-74E4D1B293A5}"/>
              </a:ext>
            </a:extLst>
          </p:cNvPr>
          <p:cNvSpPr txBox="1">
            <a:spLocks/>
          </p:cNvSpPr>
          <p:nvPr/>
        </p:nvSpPr>
        <p:spPr>
          <a:xfrm>
            <a:off x="5129940" y="3114616"/>
            <a:ext cx="7015566" cy="341632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RankedScores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(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SELECT *,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RANK() OVER (PARTITION BY Difficulty ORDER BY Score ASC) AS Rank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FROM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dbo.level_details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Dev_ID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Score, Difficulty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RankedScores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Rank &lt;= 5;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5668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8DF2D61-9330-4994-9D04-291B7EE0937F}"/>
              </a:ext>
            </a:extLst>
          </p:cNvPr>
          <p:cNvSpPr/>
          <p:nvPr/>
        </p:nvSpPr>
        <p:spPr>
          <a:xfrm rot="16200000">
            <a:off x="-925679" y="922171"/>
            <a:ext cx="6858002" cy="5013656"/>
          </a:xfrm>
          <a:custGeom>
            <a:avLst/>
            <a:gdLst>
              <a:gd name="connsiteX0" fmla="*/ 0 w 12192000"/>
              <a:gd name="connsiteY0" fmla="*/ 0 h 6628049"/>
              <a:gd name="connsiteX1" fmla="*/ 12192000 w 12192000"/>
              <a:gd name="connsiteY1" fmla="*/ 0 h 6628049"/>
              <a:gd name="connsiteX2" fmla="*/ 12192000 w 12192000"/>
              <a:gd name="connsiteY2" fmla="*/ 5462319 h 6628049"/>
              <a:gd name="connsiteX3" fmla="*/ 12016697 w 12192000"/>
              <a:gd name="connsiteY3" fmla="*/ 5499119 h 6628049"/>
              <a:gd name="connsiteX4" fmla="*/ 11477362 w 12192000"/>
              <a:gd name="connsiteY4" fmla="*/ 5641801 h 6628049"/>
              <a:gd name="connsiteX5" fmla="*/ 7162679 w 12192000"/>
              <a:gd name="connsiteY5" fmla="*/ 6509770 h 6628049"/>
              <a:gd name="connsiteX6" fmla="*/ 2847996 w 12192000"/>
              <a:gd name="connsiteY6" fmla="*/ 3615635 h 6628049"/>
              <a:gd name="connsiteX7" fmla="*/ 151319 w 12192000"/>
              <a:gd name="connsiteY7" fmla="*/ 3304106 h 6628049"/>
              <a:gd name="connsiteX8" fmla="*/ 0 w 12192000"/>
              <a:gd name="connsiteY8" fmla="*/ 3341278 h 6628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628049">
                <a:moveTo>
                  <a:pt x="0" y="0"/>
                </a:moveTo>
                <a:lnTo>
                  <a:pt x="12192000" y="0"/>
                </a:lnTo>
                <a:lnTo>
                  <a:pt x="12192000" y="5462319"/>
                </a:lnTo>
                <a:lnTo>
                  <a:pt x="12016697" y="5499119"/>
                </a:lnTo>
                <a:cubicBezTo>
                  <a:pt x="11836919" y="5540086"/>
                  <a:pt x="11657141" y="5587553"/>
                  <a:pt x="11477362" y="5641801"/>
                </a:cubicBezTo>
                <a:cubicBezTo>
                  <a:pt x="10039134" y="6075786"/>
                  <a:pt x="8600906" y="6943755"/>
                  <a:pt x="7162679" y="6509770"/>
                </a:cubicBezTo>
                <a:cubicBezTo>
                  <a:pt x="5724453" y="6075786"/>
                  <a:pt x="4286224" y="4339847"/>
                  <a:pt x="2847996" y="3615635"/>
                </a:cubicBezTo>
                <a:cubicBezTo>
                  <a:pt x="1949104" y="3169783"/>
                  <a:pt x="1050211" y="3108542"/>
                  <a:pt x="151319" y="3304106"/>
                </a:cubicBezTo>
                <a:lnTo>
                  <a:pt x="0" y="334127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7A3758C-9C58-477E-B542-B0C46D179332}"/>
              </a:ext>
            </a:extLst>
          </p:cNvPr>
          <p:cNvSpPr/>
          <p:nvPr/>
        </p:nvSpPr>
        <p:spPr>
          <a:xfrm>
            <a:off x="3372297" y="4905447"/>
            <a:ext cx="1559968" cy="155996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4BAB79B-AF63-4D46-AC43-009C54F81383}"/>
              </a:ext>
            </a:extLst>
          </p:cNvPr>
          <p:cNvSpPr/>
          <p:nvPr/>
        </p:nvSpPr>
        <p:spPr>
          <a:xfrm>
            <a:off x="-702449" y="-758262"/>
            <a:ext cx="2443774" cy="24437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556C3DC-6632-44CA-B077-2BB4190D0254}"/>
              </a:ext>
            </a:extLst>
          </p:cNvPr>
          <p:cNvSpPr/>
          <p:nvPr/>
        </p:nvSpPr>
        <p:spPr>
          <a:xfrm>
            <a:off x="-424802" y="-506869"/>
            <a:ext cx="1888477" cy="1940983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15AA212-FBD0-494B-92AA-C2897A8BC3EF}"/>
              </a:ext>
            </a:extLst>
          </p:cNvPr>
          <p:cNvGrpSpPr/>
          <p:nvPr/>
        </p:nvGrpSpPr>
        <p:grpSpPr>
          <a:xfrm>
            <a:off x="11080750" y="-506869"/>
            <a:ext cx="1806988" cy="1806988"/>
            <a:chOff x="-708484" y="229951"/>
            <a:chExt cx="1546638" cy="1546638"/>
          </a:xfrm>
          <a:solidFill>
            <a:schemeClr val="accent6"/>
          </a:solidFill>
        </p:grpSpPr>
        <p:sp>
          <p:nvSpPr>
            <p:cNvPr id="17" name="Circle: Hollow 16">
              <a:extLst>
                <a:ext uri="{FF2B5EF4-FFF2-40B4-BE49-F238E27FC236}">
                  <a16:creationId xmlns:a16="http://schemas.microsoft.com/office/drawing/2014/main" id="{686BAAF1-B7A3-408F-99D5-D8FAA3CC3C90}"/>
                </a:ext>
              </a:extLst>
            </p:cNvPr>
            <p:cNvSpPr/>
            <p:nvPr/>
          </p:nvSpPr>
          <p:spPr>
            <a:xfrm>
              <a:off x="-708484" y="229951"/>
              <a:ext cx="1546638" cy="1546638"/>
            </a:xfrm>
            <a:prstGeom prst="donut">
              <a:avLst>
                <a:gd name="adj" fmla="val 1120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Circle: Hollow 17">
              <a:extLst>
                <a:ext uri="{FF2B5EF4-FFF2-40B4-BE49-F238E27FC236}">
                  <a16:creationId xmlns:a16="http://schemas.microsoft.com/office/drawing/2014/main" id="{C67CF723-F6FD-4E76-9EFA-837B3348F086}"/>
                </a:ext>
              </a:extLst>
            </p:cNvPr>
            <p:cNvSpPr/>
            <p:nvPr/>
          </p:nvSpPr>
          <p:spPr>
            <a:xfrm>
              <a:off x="-392027" y="546408"/>
              <a:ext cx="913724" cy="913724"/>
            </a:xfrm>
            <a:prstGeom prst="donut">
              <a:avLst>
                <a:gd name="adj" fmla="val 1120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BD4BC04-AFD2-407D-853B-45F7079B9865}"/>
              </a:ext>
            </a:extLst>
          </p:cNvPr>
          <p:cNvSpPr txBox="1"/>
          <p:nvPr/>
        </p:nvSpPr>
        <p:spPr>
          <a:xfrm>
            <a:off x="5378671" y="1932894"/>
            <a:ext cx="5548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pc="300" dirty="0" smtClean="0">
                <a:solidFill>
                  <a:schemeClr val="accent6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Question NO.10</a:t>
            </a:r>
            <a:endParaRPr lang="en-US" sz="4800" spc="300" dirty="0">
              <a:solidFill>
                <a:schemeClr val="accent6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92BE7D0-C143-478E-A3EF-74E4D1B293A5}"/>
              </a:ext>
            </a:extLst>
          </p:cNvPr>
          <p:cNvSpPr txBox="1">
            <a:spLocks/>
          </p:cNvSpPr>
          <p:nvPr/>
        </p:nvSpPr>
        <p:spPr>
          <a:xfrm>
            <a:off x="5129940" y="3114616"/>
            <a:ext cx="7015566" cy="304698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FirstLogin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(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SELECT P_ID,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Dev_ID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MIN(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TimeStamp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first_login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FROM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dbo.level_details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GROUP BY P_ID,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Dev_ID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P_ID,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Dev_ID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first_login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FirstLogin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3749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8DF2D61-9330-4994-9D04-291B7EE0937F}"/>
              </a:ext>
            </a:extLst>
          </p:cNvPr>
          <p:cNvSpPr/>
          <p:nvPr/>
        </p:nvSpPr>
        <p:spPr>
          <a:xfrm rot="16200000">
            <a:off x="-925679" y="922171"/>
            <a:ext cx="6858002" cy="5013656"/>
          </a:xfrm>
          <a:custGeom>
            <a:avLst/>
            <a:gdLst>
              <a:gd name="connsiteX0" fmla="*/ 0 w 12192000"/>
              <a:gd name="connsiteY0" fmla="*/ 0 h 6628049"/>
              <a:gd name="connsiteX1" fmla="*/ 12192000 w 12192000"/>
              <a:gd name="connsiteY1" fmla="*/ 0 h 6628049"/>
              <a:gd name="connsiteX2" fmla="*/ 12192000 w 12192000"/>
              <a:gd name="connsiteY2" fmla="*/ 5462319 h 6628049"/>
              <a:gd name="connsiteX3" fmla="*/ 12016697 w 12192000"/>
              <a:gd name="connsiteY3" fmla="*/ 5499119 h 6628049"/>
              <a:gd name="connsiteX4" fmla="*/ 11477362 w 12192000"/>
              <a:gd name="connsiteY4" fmla="*/ 5641801 h 6628049"/>
              <a:gd name="connsiteX5" fmla="*/ 7162679 w 12192000"/>
              <a:gd name="connsiteY5" fmla="*/ 6509770 h 6628049"/>
              <a:gd name="connsiteX6" fmla="*/ 2847996 w 12192000"/>
              <a:gd name="connsiteY6" fmla="*/ 3615635 h 6628049"/>
              <a:gd name="connsiteX7" fmla="*/ 151319 w 12192000"/>
              <a:gd name="connsiteY7" fmla="*/ 3304106 h 6628049"/>
              <a:gd name="connsiteX8" fmla="*/ 0 w 12192000"/>
              <a:gd name="connsiteY8" fmla="*/ 3341278 h 6628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628049">
                <a:moveTo>
                  <a:pt x="0" y="0"/>
                </a:moveTo>
                <a:lnTo>
                  <a:pt x="12192000" y="0"/>
                </a:lnTo>
                <a:lnTo>
                  <a:pt x="12192000" y="5462319"/>
                </a:lnTo>
                <a:lnTo>
                  <a:pt x="12016697" y="5499119"/>
                </a:lnTo>
                <a:cubicBezTo>
                  <a:pt x="11836919" y="5540086"/>
                  <a:pt x="11657141" y="5587553"/>
                  <a:pt x="11477362" y="5641801"/>
                </a:cubicBezTo>
                <a:cubicBezTo>
                  <a:pt x="10039134" y="6075786"/>
                  <a:pt x="8600906" y="6943755"/>
                  <a:pt x="7162679" y="6509770"/>
                </a:cubicBezTo>
                <a:cubicBezTo>
                  <a:pt x="5724453" y="6075786"/>
                  <a:pt x="4286224" y="4339847"/>
                  <a:pt x="2847996" y="3615635"/>
                </a:cubicBezTo>
                <a:cubicBezTo>
                  <a:pt x="1949104" y="3169783"/>
                  <a:pt x="1050211" y="3108542"/>
                  <a:pt x="151319" y="3304106"/>
                </a:cubicBezTo>
                <a:lnTo>
                  <a:pt x="0" y="334127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7A3758C-9C58-477E-B542-B0C46D179332}"/>
              </a:ext>
            </a:extLst>
          </p:cNvPr>
          <p:cNvSpPr/>
          <p:nvPr/>
        </p:nvSpPr>
        <p:spPr>
          <a:xfrm>
            <a:off x="3372297" y="4905447"/>
            <a:ext cx="1559968" cy="155996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4BAB79B-AF63-4D46-AC43-009C54F81383}"/>
              </a:ext>
            </a:extLst>
          </p:cNvPr>
          <p:cNvSpPr/>
          <p:nvPr/>
        </p:nvSpPr>
        <p:spPr>
          <a:xfrm>
            <a:off x="-702449" y="-758262"/>
            <a:ext cx="2443774" cy="24437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556C3DC-6632-44CA-B077-2BB4190D0254}"/>
              </a:ext>
            </a:extLst>
          </p:cNvPr>
          <p:cNvSpPr/>
          <p:nvPr/>
        </p:nvSpPr>
        <p:spPr>
          <a:xfrm>
            <a:off x="-424802" y="-506869"/>
            <a:ext cx="1888477" cy="1940983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15AA212-FBD0-494B-92AA-C2897A8BC3EF}"/>
              </a:ext>
            </a:extLst>
          </p:cNvPr>
          <p:cNvGrpSpPr/>
          <p:nvPr/>
        </p:nvGrpSpPr>
        <p:grpSpPr>
          <a:xfrm>
            <a:off x="11080750" y="-506869"/>
            <a:ext cx="1806988" cy="1806988"/>
            <a:chOff x="-708484" y="229951"/>
            <a:chExt cx="1546638" cy="1546638"/>
          </a:xfrm>
          <a:solidFill>
            <a:schemeClr val="accent6"/>
          </a:solidFill>
        </p:grpSpPr>
        <p:sp>
          <p:nvSpPr>
            <p:cNvPr id="17" name="Circle: Hollow 16">
              <a:extLst>
                <a:ext uri="{FF2B5EF4-FFF2-40B4-BE49-F238E27FC236}">
                  <a16:creationId xmlns:a16="http://schemas.microsoft.com/office/drawing/2014/main" id="{686BAAF1-B7A3-408F-99D5-D8FAA3CC3C90}"/>
                </a:ext>
              </a:extLst>
            </p:cNvPr>
            <p:cNvSpPr/>
            <p:nvPr/>
          </p:nvSpPr>
          <p:spPr>
            <a:xfrm>
              <a:off x="-708484" y="229951"/>
              <a:ext cx="1546638" cy="1546638"/>
            </a:xfrm>
            <a:prstGeom prst="donut">
              <a:avLst>
                <a:gd name="adj" fmla="val 1120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Circle: Hollow 17">
              <a:extLst>
                <a:ext uri="{FF2B5EF4-FFF2-40B4-BE49-F238E27FC236}">
                  <a16:creationId xmlns:a16="http://schemas.microsoft.com/office/drawing/2014/main" id="{C67CF723-F6FD-4E76-9EFA-837B3348F086}"/>
                </a:ext>
              </a:extLst>
            </p:cNvPr>
            <p:cNvSpPr/>
            <p:nvPr/>
          </p:nvSpPr>
          <p:spPr>
            <a:xfrm>
              <a:off x="-392027" y="546408"/>
              <a:ext cx="913724" cy="913724"/>
            </a:xfrm>
            <a:prstGeom prst="donut">
              <a:avLst>
                <a:gd name="adj" fmla="val 1120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BD4BC04-AFD2-407D-853B-45F7079B9865}"/>
              </a:ext>
            </a:extLst>
          </p:cNvPr>
          <p:cNvSpPr txBox="1"/>
          <p:nvPr/>
        </p:nvSpPr>
        <p:spPr>
          <a:xfrm>
            <a:off x="5378671" y="1932894"/>
            <a:ext cx="5548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pc="300" dirty="0" smtClean="0">
                <a:solidFill>
                  <a:schemeClr val="accent6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Question NO.11</a:t>
            </a:r>
            <a:endParaRPr lang="en-US" sz="4800" spc="300" dirty="0">
              <a:solidFill>
                <a:schemeClr val="accent6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92BE7D0-C143-478E-A3EF-74E4D1B293A5}"/>
              </a:ext>
            </a:extLst>
          </p:cNvPr>
          <p:cNvSpPr txBox="1">
            <a:spLocks/>
          </p:cNvSpPr>
          <p:nvPr/>
        </p:nvSpPr>
        <p:spPr>
          <a:xfrm>
            <a:off x="5129940" y="3114616"/>
            <a:ext cx="7015566" cy="230832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ld1.P_ID, ld1.TimeStamp, ld1.Kill_Count,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SUM(ld2.Kill_Count) AS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total_kill_counts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dbo.level_details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ld1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dbo.level_details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ld2 ON ld1.P_ID = ld2.P_ID AND ld1.TimeStamp &gt;= ld2.TimeStamp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BY ld1.P_ID, ld1.TimeStamp, ld1.Kill_Count;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9272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8DF2D61-9330-4994-9D04-291B7EE0937F}"/>
              </a:ext>
            </a:extLst>
          </p:cNvPr>
          <p:cNvSpPr/>
          <p:nvPr/>
        </p:nvSpPr>
        <p:spPr>
          <a:xfrm rot="16200000">
            <a:off x="-925679" y="922171"/>
            <a:ext cx="6858002" cy="5013656"/>
          </a:xfrm>
          <a:custGeom>
            <a:avLst/>
            <a:gdLst>
              <a:gd name="connsiteX0" fmla="*/ 0 w 12192000"/>
              <a:gd name="connsiteY0" fmla="*/ 0 h 6628049"/>
              <a:gd name="connsiteX1" fmla="*/ 12192000 w 12192000"/>
              <a:gd name="connsiteY1" fmla="*/ 0 h 6628049"/>
              <a:gd name="connsiteX2" fmla="*/ 12192000 w 12192000"/>
              <a:gd name="connsiteY2" fmla="*/ 5462319 h 6628049"/>
              <a:gd name="connsiteX3" fmla="*/ 12016697 w 12192000"/>
              <a:gd name="connsiteY3" fmla="*/ 5499119 h 6628049"/>
              <a:gd name="connsiteX4" fmla="*/ 11477362 w 12192000"/>
              <a:gd name="connsiteY4" fmla="*/ 5641801 h 6628049"/>
              <a:gd name="connsiteX5" fmla="*/ 7162679 w 12192000"/>
              <a:gd name="connsiteY5" fmla="*/ 6509770 h 6628049"/>
              <a:gd name="connsiteX6" fmla="*/ 2847996 w 12192000"/>
              <a:gd name="connsiteY6" fmla="*/ 3615635 h 6628049"/>
              <a:gd name="connsiteX7" fmla="*/ 151319 w 12192000"/>
              <a:gd name="connsiteY7" fmla="*/ 3304106 h 6628049"/>
              <a:gd name="connsiteX8" fmla="*/ 0 w 12192000"/>
              <a:gd name="connsiteY8" fmla="*/ 3341278 h 6628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628049">
                <a:moveTo>
                  <a:pt x="0" y="0"/>
                </a:moveTo>
                <a:lnTo>
                  <a:pt x="12192000" y="0"/>
                </a:lnTo>
                <a:lnTo>
                  <a:pt x="12192000" y="5462319"/>
                </a:lnTo>
                <a:lnTo>
                  <a:pt x="12016697" y="5499119"/>
                </a:lnTo>
                <a:cubicBezTo>
                  <a:pt x="11836919" y="5540086"/>
                  <a:pt x="11657141" y="5587553"/>
                  <a:pt x="11477362" y="5641801"/>
                </a:cubicBezTo>
                <a:cubicBezTo>
                  <a:pt x="10039134" y="6075786"/>
                  <a:pt x="8600906" y="6943755"/>
                  <a:pt x="7162679" y="6509770"/>
                </a:cubicBezTo>
                <a:cubicBezTo>
                  <a:pt x="5724453" y="6075786"/>
                  <a:pt x="4286224" y="4339847"/>
                  <a:pt x="2847996" y="3615635"/>
                </a:cubicBezTo>
                <a:cubicBezTo>
                  <a:pt x="1949104" y="3169783"/>
                  <a:pt x="1050211" y="3108542"/>
                  <a:pt x="151319" y="3304106"/>
                </a:cubicBezTo>
                <a:lnTo>
                  <a:pt x="0" y="334127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7A3758C-9C58-477E-B542-B0C46D179332}"/>
              </a:ext>
            </a:extLst>
          </p:cNvPr>
          <p:cNvSpPr/>
          <p:nvPr/>
        </p:nvSpPr>
        <p:spPr>
          <a:xfrm>
            <a:off x="3372297" y="4905447"/>
            <a:ext cx="1559968" cy="155996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4BAB79B-AF63-4D46-AC43-009C54F81383}"/>
              </a:ext>
            </a:extLst>
          </p:cNvPr>
          <p:cNvSpPr/>
          <p:nvPr/>
        </p:nvSpPr>
        <p:spPr>
          <a:xfrm>
            <a:off x="-702449" y="-758262"/>
            <a:ext cx="2443774" cy="24437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556C3DC-6632-44CA-B077-2BB4190D0254}"/>
              </a:ext>
            </a:extLst>
          </p:cNvPr>
          <p:cNvSpPr/>
          <p:nvPr/>
        </p:nvSpPr>
        <p:spPr>
          <a:xfrm>
            <a:off x="-424802" y="-506869"/>
            <a:ext cx="1888477" cy="1940983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15AA212-FBD0-494B-92AA-C2897A8BC3EF}"/>
              </a:ext>
            </a:extLst>
          </p:cNvPr>
          <p:cNvGrpSpPr/>
          <p:nvPr/>
        </p:nvGrpSpPr>
        <p:grpSpPr>
          <a:xfrm>
            <a:off x="11080750" y="-506869"/>
            <a:ext cx="1806988" cy="1806988"/>
            <a:chOff x="-708484" y="229951"/>
            <a:chExt cx="1546638" cy="1546638"/>
          </a:xfrm>
          <a:solidFill>
            <a:schemeClr val="accent6"/>
          </a:solidFill>
        </p:grpSpPr>
        <p:sp>
          <p:nvSpPr>
            <p:cNvPr id="17" name="Circle: Hollow 16">
              <a:extLst>
                <a:ext uri="{FF2B5EF4-FFF2-40B4-BE49-F238E27FC236}">
                  <a16:creationId xmlns:a16="http://schemas.microsoft.com/office/drawing/2014/main" id="{686BAAF1-B7A3-408F-99D5-D8FAA3CC3C90}"/>
                </a:ext>
              </a:extLst>
            </p:cNvPr>
            <p:cNvSpPr/>
            <p:nvPr/>
          </p:nvSpPr>
          <p:spPr>
            <a:xfrm>
              <a:off x="-708484" y="229951"/>
              <a:ext cx="1546638" cy="1546638"/>
            </a:xfrm>
            <a:prstGeom prst="donut">
              <a:avLst>
                <a:gd name="adj" fmla="val 1120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Circle: Hollow 17">
              <a:extLst>
                <a:ext uri="{FF2B5EF4-FFF2-40B4-BE49-F238E27FC236}">
                  <a16:creationId xmlns:a16="http://schemas.microsoft.com/office/drawing/2014/main" id="{C67CF723-F6FD-4E76-9EFA-837B3348F086}"/>
                </a:ext>
              </a:extLst>
            </p:cNvPr>
            <p:cNvSpPr/>
            <p:nvPr/>
          </p:nvSpPr>
          <p:spPr>
            <a:xfrm>
              <a:off x="-392027" y="546408"/>
              <a:ext cx="913724" cy="913724"/>
            </a:xfrm>
            <a:prstGeom prst="donut">
              <a:avLst>
                <a:gd name="adj" fmla="val 1120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BD4BC04-AFD2-407D-853B-45F7079B9865}"/>
              </a:ext>
            </a:extLst>
          </p:cNvPr>
          <p:cNvSpPr txBox="1"/>
          <p:nvPr/>
        </p:nvSpPr>
        <p:spPr>
          <a:xfrm>
            <a:off x="5368339" y="1300119"/>
            <a:ext cx="5548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pc="300" dirty="0" smtClean="0">
                <a:solidFill>
                  <a:schemeClr val="accent6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Question NO.12</a:t>
            </a:r>
            <a:endParaRPr lang="en-US" sz="4800" spc="300" dirty="0">
              <a:solidFill>
                <a:schemeClr val="accent6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92BE7D0-C143-478E-A3EF-74E4D1B293A5}"/>
              </a:ext>
            </a:extLst>
          </p:cNvPr>
          <p:cNvSpPr txBox="1">
            <a:spLocks/>
          </p:cNvSpPr>
          <p:nvPr/>
        </p:nvSpPr>
        <p:spPr>
          <a:xfrm>
            <a:off x="5129940" y="2758155"/>
            <a:ext cx="7015566" cy="415498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CumulativeSum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(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SELECT P_ID,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TimeStamp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Stages_crossed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SUM(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Stages_crossed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OVER (PARTITION BY P_ID ORDER BY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TimeStamp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ROWS BETWEEN UNBOUNDED PRECEDING AND 1 PRECEDING) AS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cumulative_sum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FROM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dbo.level_details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P_ID,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TimeStamp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Stages_crossed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cumulative_sum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CumulativeSum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5901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8DF2D61-9330-4994-9D04-291B7EE0937F}"/>
              </a:ext>
            </a:extLst>
          </p:cNvPr>
          <p:cNvSpPr/>
          <p:nvPr/>
        </p:nvSpPr>
        <p:spPr>
          <a:xfrm rot="16200000">
            <a:off x="-925679" y="922171"/>
            <a:ext cx="6858002" cy="5013656"/>
          </a:xfrm>
          <a:custGeom>
            <a:avLst/>
            <a:gdLst>
              <a:gd name="connsiteX0" fmla="*/ 0 w 12192000"/>
              <a:gd name="connsiteY0" fmla="*/ 0 h 6628049"/>
              <a:gd name="connsiteX1" fmla="*/ 12192000 w 12192000"/>
              <a:gd name="connsiteY1" fmla="*/ 0 h 6628049"/>
              <a:gd name="connsiteX2" fmla="*/ 12192000 w 12192000"/>
              <a:gd name="connsiteY2" fmla="*/ 5462319 h 6628049"/>
              <a:gd name="connsiteX3" fmla="*/ 12016697 w 12192000"/>
              <a:gd name="connsiteY3" fmla="*/ 5499119 h 6628049"/>
              <a:gd name="connsiteX4" fmla="*/ 11477362 w 12192000"/>
              <a:gd name="connsiteY4" fmla="*/ 5641801 h 6628049"/>
              <a:gd name="connsiteX5" fmla="*/ 7162679 w 12192000"/>
              <a:gd name="connsiteY5" fmla="*/ 6509770 h 6628049"/>
              <a:gd name="connsiteX6" fmla="*/ 2847996 w 12192000"/>
              <a:gd name="connsiteY6" fmla="*/ 3615635 h 6628049"/>
              <a:gd name="connsiteX7" fmla="*/ 151319 w 12192000"/>
              <a:gd name="connsiteY7" fmla="*/ 3304106 h 6628049"/>
              <a:gd name="connsiteX8" fmla="*/ 0 w 12192000"/>
              <a:gd name="connsiteY8" fmla="*/ 3341278 h 6628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628049">
                <a:moveTo>
                  <a:pt x="0" y="0"/>
                </a:moveTo>
                <a:lnTo>
                  <a:pt x="12192000" y="0"/>
                </a:lnTo>
                <a:lnTo>
                  <a:pt x="12192000" y="5462319"/>
                </a:lnTo>
                <a:lnTo>
                  <a:pt x="12016697" y="5499119"/>
                </a:lnTo>
                <a:cubicBezTo>
                  <a:pt x="11836919" y="5540086"/>
                  <a:pt x="11657141" y="5587553"/>
                  <a:pt x="11477362" y="5641801"/>
                </a:cubicBezTo>
                <a:cubicBezTo>
                  <a:pt x="10039134" y="6075786"/>
                  <a:pt x="8600906" y="6943755"/>
                  <a:pt x="7162679" y="6509770"/>
                </a:cubicBezTo>
                <a:cubicBezTo>
                  <a:pt x="5724453" y="6075786"/>
                  <a:pt x="4286224" y="4339847"/>
                  <a:pt x="2847996" y="3615635"/>
                </a:cubicBezTo>
                <a:cubicBezTo>
                  <a:pt x="1949104" y="3169783"/>
                  <a:pt x="1050211" y="3108542"/>
                  <a:pt x="151319" y="3304106"/>
                </a:cubicBezTo>
                <a:lnTo>
                  <a:pt x="0" y="334127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7A3758C-9C58-477E-B542-B0C46D179332}"/>
              </a:ext>
            </a:extLst>
          </p:cNvPr>
          <p:cNvSpPr/>
          <p:nvPr/>
        </p:nvSpPr>
        <p:spPr>
          <a:xfrm>
            <a:off x="3372297" y="4905447"/>
            <a:ext cx="1559968" cy="155996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4BAB79B-AF63-4D46-AC43-009C54F81383}"/>
              </a:ext>
            </a:extLst>
          </p:cNvPr>
          <p:cNvSpPr/>
          <p:nvPr/>
        </p:nvSpPr>
        <p:spPr>
          <a:xfrm>
            <a:off x="-702449" y="-758262"/>
            <a:ext cx="2443774" cy="24437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556C3DC-6632-44CA-B077-2BB4190D0254}"/>
              </a:ext>
            </a:extLst>
          </p:cNvPr>
          <p:cNvSpPr/>
          <p:nvPr/>
        </p:nvSpPr>
        <p:spPr>
          <a:xfrm>
            <a:off x="-424802" y="-506869"/>
            <a:ext cx="1888477" cy="1940983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15AA212-FBD0-494B-92AA-C2897A8BC3EF}"/>
              </a:ext>
            </a:extLst>
          </p:cNvPr>
          <p:cNvGrpSpPr/>
          <p:nvPr/>
        </p:nvGrpSpPr>
        <p:grpSpPr>
          <a:xfrm>
            <a:off x="11080750" y="-506869"/>
            <a:ext cx="1806988" cy="1806988"/>
            <a:chOff x="-708484" y="229951"/>
            <a:chExt cx="1546638" cy="1546638"/>
          </a:xfrm>
          <a:solidFill>
            <a:schemeClr val="accent6"/>
          </a:solidFill>
        </p:grpSpPr>
        <p:sp>
          <p:nvSpPr>
            <p:cNvPr id="17" name="Circle: Hollow 16">
              <a:extLst>
                <a:ext uri="{FF2B5EF4-FFF2-40B4-BE49-F238E27FC236}">
                  <a16:creationId xmlns:a16="http://schemas.microsoft.com/office/drawing/2014/main" id="{686BAAF1-B7A3-408F-99D5-D8FAA3CC3C90}"/>
                </a:ext>
              </a:extLst>
            </p:cNvPr>
            <p:cNvSpPr/>
            <p:nvPr/>
          </p:nvSpPr>
          <p:spPr>
            <a:xfrm>
              <a:off x="-708484" y="229951"/>
              <a:ext cx="1546638" cy="1546638"/>
            </a:xfrm>
            <a:prstGeom prst="donut">
              <a:avLst>
                <a:gd name="adj" fmla="val 1120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Circle: Hollow 17">
              <a:extLst>
                <a:ext uri="{FF2B5EF4-FFF2-40B4-BE49-F238E27FC236}">
                  <a16:creationId xmlns:a16="http://schemas.microsoft.com/office/drawing/2014/main" id="{C67CF723-F6FD-4E76-9EFA-837B3348F086}"/>
                </a:ext>
              </a:extLst>
            </p:cNvPr>
            <p:cNvSpPr/>
            <p:nvPr/>
          </p:nvSpPr>
          <p:spPr>
            <a:xfrm>
              <a:off x="-392027" y="546408"/>
              <a:ext cx="913724" cy="913724"/>
            </a:xfrm>
            <a:prstGeom prst="donut">
              <a:avLst>
                <a:gd name="adj" fmla="val 1120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BD4BC04-AFD2-407D-853B-45F7079B9865}"/>
              </a:ext>
            </a:extLst>
          </p:cNvPr>
          <p:cNvSpPr txBox="1"/>
          <p:nvPr/>
        </p:nvSpPr>
        <p:spPr>
          <a:xfrm>
            <a:off x="5368339" y="1300119"/>
            <a:ext cx="5548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pc="300" dirty="0" smtClean="0">
                <a:solidFill>
                  <a:schemeClr val="accent6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Question NO.13</a:t>
            </a:r>
            <a:endParaRPr lang="en-US" sz="4800" spc="300" dirty="0">
              <a:solidFill>
                <a:schemeClr val="accent6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92BE7D0-C143-478E-A3EF-74E4D1B293A5}"/>
              </a:ext>
            </a:extLst>
          </p:cNvPr>
          <p:cNvSpPr txBox="1">
            <a:spLocks/>
          </p:cNvSpPr>
          <p:nvPr/>
        </p:nvSpPr>
        <p:spPr>
          <a:xfrm>
            <a:off x="5129940" y="2758155"/>
            <a:ext cx="7015566" cy="415498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RankedScores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(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SELECT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Dev_ID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P_ID, SUM(Score) AS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total_score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ROW_NUMBER() OVER (PARTITION BY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Dev_ID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ORDER BY SUM(Score) DESC) AS Rank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FROM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dbo.level_details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GROUP BY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Dev_ID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P_ID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Dev_ID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P_ID,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total_score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RankedScores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Rank &lt;= 3;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4944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8DF2D61-9330-4994-9D04-291B7EE0937F}"/>
              </a:ext>
            </a:extLst>
          </p:cNvPr>
          <p:cNvSpPr/>
          <p:nvPr/>
        </p:nvSpPr>
        <p:spPr>
          <a:xfrm rot="16200000">
            <a:off x="-925679" y="922171"/>
            <a:ext cx="6858002" cy="5013656"/>
          </a:xfrm>
          <a:custGeom>
            <a:avLst/>
            <a:gdLst>
              <a:gd name="connsiteX0" fmla="*/ 0 w 12192000"/>
              <a:gd name="connsiteY0" fmla="*/ 0 h 6628049"/>
              <a:gd name="connsiteX1" fmla="*/ 12192000 w 12192000"/>
              <a:gd name="connsiteY1" fmla="*/ 0 h 6628049"/>
              <a:gd name="connsiteX2" fmla="*/ 12192000 w 12192000"/>
              <a:gd name="connsiteY2" fmla="*/ 5462319 h 6628049"/>
              <a:gd name="connsiteX3" fmla="*/ 12016697 w 12192000"/>
              <a:gd name="connsiteY3" fmla="*/ 5499119 h 6628049"/>
              <a:gd name="connsiteX4" fmla="*/ 11477362 w 12192000"/>
              <a:gd name="connsiteY4" fmla="*/ 5641801 h 6628049"/>
              <a:gd name="connsiteX5" fmla="*/ 7162679 w 12192000"/>
              <a:gd name="connsiteY5" fmla="*/ 6509770 h 6628049"/>
              <a:gd name="connsiteX6" fmla="*/ 2847996 w 12192000"/>
              <a:gd name="connsiteY6" fmla="*/ 3615635 h 6628049"/>
              <a:gd name="connsiteX7" fmla="*/ 151319 w 12192000"/>
              <a:gd name="connsiteY7" fmla="*/ 3304106 h 6628049"/>
              <a:gd name="connsiteX8" fmla="*/ 0 w 12192000"/>
              <a:gd name="connsiteY8" fmla="*/ 3341278 h 6628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628049">
                <a:moveTo>
                  <a:pt x="0" y="0"/>
                </a:moveTo>
                <a:lnTo>
                  <a:pt x="12192000" y="0"/>
                </a:lnTo>
                <a:lnTo>
                  <a:pt x="12192000" y="5462319"/>
                </a:lnTo>
                <a:lnTo>
                  <a:pt x="12016697" y="5499119"/>
                </a:lnTo>
                <a:cubicBezTo>
                  <a:pt x="11836919" y="5540086"/>
                  <a:pt x="11657141" y="5587553"/>
                  <a:pt x="11477362" y="5641801"/>
                </a:cubicBezTo>
                <a:cubicBezTo>
                  <a:pt x="10039134" y="6075786"/>
                  <a:pt x="8600906" y="6943755"/>
                  <a:pt x="7162679" y="6509770"/>
                </a:cubicBezTo>
                <a:cubicBezTo>
                  <a:pt x="5724453" y="6075786"/>
                  <a:pt x="4286224" y="4339847"/>
                  <a:pt x="2847996" y="3615635"/>
                </a:cubicBezTo>
                <a:cubicBezTo>
                  <a:pt x="1949104" y="3169783"/>
                  <a:pt x="1050211" y="3108542"/>
                  <a:pt x="151319" y="3304106"/>
                </a:cubicBezTo>
                <a:lnTo>
                  <a:pt x="0" y="334127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7A3758C-9C58-477E-B542-B0C46D179332}"/>
              </a:ext>
            </a:extLst>
          </p:cNvPr>
          <p:cNvSpPr/>
          <p:nvPr/>
        </p:nvSpPr>
        <p:spPr>
          <a:xfrm>
            <a:off x="3372297" y="4905447"/>
            <a:ext cx="1559968" cy="155996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4BAB79B-AF63-4D46-AC43-009C54F81383}"/>
              </a:ext>
            </a:extLst>
          </p:cNvPr>
          <p:cNvSpPr/>
          <p:nvPr/>
        </p:nvSpPr>
        <p:spPr>
          <a:xfrm>
            <a:off x="-702449" y="-758262"/>
            <a:ext cx="2443774" cy="24437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556C3DC-6632-44CA-B077-2BB4190D0254}"/>
              </a:ext>
            </a:extLst>
          </p:cNvPr>
          <p:cNvSpPr/>
          <p:nvPr/>
        </p:nvSpPr>
        <p:spPr>
          <a:xfrm>
            <a:off x="-424802" y="-506869"/>
            <a:ext cx="1888477" cy="1940983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15AA212-FBD0-494B-92AA-C2897A8BC3EF}"/>
              </a:ext>
            </a:extLst>
          </p:cNvPr>
          <p:cNvGrpSpPr/>
          <p:nvPr/>
        </p:nvGrpSpPr>
        <p:grpSpPr>
          <a:xfrm>
            <a:off x="11080750" y="-506869"/>
            <a:ext cx="1806988" cy="1806988"/>
            <a:chOff x="-708484" y="229951"/>
            <a:chExt cx="1546638" cy="1546638"/>
          </a:xfrm>
          <a:solidFill>
            <a:schemeClr val="accent6"/>
          </a:solidFill>
        </p:grpSpPr>
        <p:sp>
          <p:nvSpPr>
            <p:cNvPr id="17" name="Circle: Hollow 16">
              <a:extLst>
                <a:ext uri="{FF2B5EF4-FFF2-40B4-BE49-F238E27FC236}">
                  <a16:creationId xmlns:a16="http://schemas.microsoft.com/office/drawing/2014/main" id="{686BAAF1-B7A3-408F-99D5-D8FAA3CC3C90}"/>
                </a:ext>
              </a:extLst>
            </p:cNvPr>
            <p:cNvSpPr/>
            <p:nvPr/>
          </p:nvSpPr>
          <p:spPr>
            <a:xfrm>
              <a:off x="-708484" y="229951"/>
              <a:ext cx="1546638" cy="1546638"/>
            </a:xfrm>
            <a:prstGeom prst="donut">
              <a:avLst>
                <a:gd name="adj" fmla="val 1120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Circle: Hollow 17">
              <a:extLst>
                <a:ext uri="{FF2B5EF4-FFF2-40B4-BE49-F238E27FC236}">
                  <a16:creationId xmlns:a16="http://schemas.microsoft.com/office/drawing/2014/main" id="{C67CF723-F6FD-4E76-9EFA-837B3348F086}"/>
                </a:ext>
              </a:extLst>
            </p:cNvPr>
            <p:cNvSpPr/>
            <p:nvPr/>
          </p:nvSpPr>
          <p:spPr>
            <a:xfrm>
              <a:off x="-392027" y="546408"/>
              <a:ext cx="913724" cy="913724"/>
            </a:xfrm>
            <a:prstGeom prst="donut">
              <a:avLst>
                <a:gd name="adj" fmla="val 1120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BD4BC04-AFD2-407D-853B-45F7079B9865}"/>
              </a:ext>
            </a:extLst>
          </p:cNvPr>
          <p:cNvSpPr txBox="1"/>
          <p:nvPr/>
        </p:nvSpPr>
        <p:spPr>
          <a:xfrm>
            <a:off x="5368339" y="1300119"/>
            <a:ext cx="5548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pc="300" dirty="0" smtClean="0">
                <a:solidFill>
                  <a:schemeClr val="accent6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Question NO.14</a:t>
            </a:r>
            <a:endParaRPr lang="en-US" sz="4800" spc="300" dirty="0">
              <a:solidFill>
                <a:schemeClr val="accent6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92BE7D0-C143-478E-A3EF-74E4D1B293A5}"/>
              </a:ext>
            </a:extLst>
          </p:cNvPr>
          <p:cNvSpPr txBox="1">
            <a:spLocks/>
          </p:cNvSpPr>
          <p:nvPr/>
        </p:nvSpPr>
        <p:spPr>
          <a:xfrm>
            <a:off x="5129940" y="2758155"/>
            <a:ext cx="7015566" cy="230832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P_ID, SUM(Score) AS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total_score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dbo.level_details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BY P_ID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HAVING SUM(Score) &gt; (0.5 * (SELECT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avg_score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PlayerAvgScore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PlayerAvgScore.P_ID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dbo.level_details.P_ID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2922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8DF2D61-9330-4994-9D04-291B7EE0937F}"/>
              </a:ext>
            </a:extLst>
          </p:cNvPr>
          <p:cNvSpPr/>
          <p:nvPr/>
        </p:nvSpPr>
        <p:spPr>
          <a:xfrm rot="16200000">
            <a:off x="-925679" y="922171"/>
            <a:ext cx="6858002" cy="5013656"/>
          </a:xfrm>
          <a:custGeom>
            <a:avLst/>
            <a:gdLst>
              <a:gd name="connsiteX0" fmla="*/ 0 w 12192000"/>
              <a:gd name="connsiteY0" fmla="*/ 0 h 6628049"/>
              <a:gd name="connsiteX1" fmla="*/ 12192000 w 12192000"/>
              <a:gd name="connsiteY1" fmla="*/ 0 h 6628049"/>
              <a:gd name="connsiteX2" fmla="*/ 12192000 w 12192000"/>
              <a:gd name="connsiteY2" fmla="*/ 5462319 h 6628049"/>
              <a:gd name="connsiteX3" fmla="*/ 12016697 w 12192000"/>
              <a:gd name="connsiteY3" fmla="*/ 5499119 h 6628049"/>
              <a:gd name="connsiteX4" fmla="*/ 11477362 w 12192000"/>
              <a:gd name="connsiteY4" fmla="*/ 5641801 h 6628049"/>
              <a:gd name="connsiteX5" fmla="*/ 7162679 w 12192000"/>
              <a:gd name="connsiteY5" fmla="*/ 6509770 h 6628049"/>
              <a:gd name="connsiteX6" fmla="*/ 2847996 w 12192000"/>
              <a:gd name="connsiteY6" fmla="*/ 3615635 h 6628049"/>
              <a:gd name="connsiteX7" fmla="*/ 151319 w 12192000"/>
              <a:gd name="connsiteY7" fmla="*/ 3304106 h 6628049"/>
              <a:gd name="connsiteX8" fmla="*/ 0 w 12192000"/>
              <a:gd name="connsiteY8" fmla="*/ 3341278 h 6628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628049">
                <a:moveTo>
                  <a:pt x="0" y="0"/>
                </a:moveTo>
                <a:lnTo>
                  <a:pt x="12192000" y="0"/>
                </a:lnTo>
                <a:lnTo>
                  <a:pt x="12192000" y="5462319"/>
                </a:lnTo>
                <a:lnTo>
                  <a:pt x="12016697" y="5499119"/>
                </a:lnTo>
                <a:cubicBezTo>
                  <a:pt x="11836919" y="5540086"/>
                  <a:pt x="11657141" y="5587553"/>
                  <a:pt x="11477362" y="5641801"/>
                </a:cubicBezTo>
                <a:cubicBezTo>
                  <a:pt x="10039134" y="6075786"/>
                  <a:pt x="8600906" y="6943755"/>
                  <a:pt x="7162679" y="6509770"/>
                </a:cubicBezTo>
                <a:cubicBezTo>
                  <a:pt x="5724453" y="6075786"/>
                  <a:pt x="4286224" y="4339847"/>
                  <a:pt x="2847996" y="3615635"/>
                </a:cubicBezTo>
                <a:cubicBezTo>
                  <a:pt x="1949104" y="3169783"/>
                  <a:pt x="1050211" y="3108542"/>
                  <a:pt x="151319" y="3304106"/>
                </a:cubicBezTo>
                <a:lnTo>
                  <a:pt x="0" y="334127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7A3758C-9C58-477E-B542-B0C46D179332}"/>
              </a:ext>
            </a:extLst>
          </p:cNvPr>
          <p:cNvSpPr/>
          <p:nvPr/>
        </p:nvSpPr>
        <p:spPr>
          <a:xfrm>
            <a:off x="3372297" y="4905447"/>
            <a:ext cx="1559968" cy="155996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4BAB79B-AF63-4D46-AC43-009C54F81383}"/>
              </a:ext>
            </a:extLst>
          </p:cNvPr>
          <p:cNvSpPr/>
          <p:nvPr/>
        </p:nvSpPr>
        <p:spPr>
          <a:xfrm>
            <a:off x="-702449" y="-758262"/>
            <a:ext cx="2443774" cy="24437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556C3DC-6632-44CA-B077-2BB4190D0254}"/>
              </a:ext>
            </a:extLst>
          </p:cNvPr>
          <p:cNvSpPr/>
          <p:nvPr/>
        </p:nvSpPr>
        <p:spPr>
          <a:xfrm>
            <a:off x="-424802" y="-506869"/>
            <a:ext cx="1888477" cy="1940983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15AA212-FBD0-494B-92AA-C2897A8BC3EF}"/>
              </a:ext>
            </a:extLst>
          </p:cNvPr>
          <p:cNvGrpSpPr/>
          <p:nvPr/>
        </p:nvGrpSpPr>
        <p:grpSpPr>
          <a:xfrm>
            <a:off x="11080750" y="-506869"/>
            <a:ext cx="1806988" cy="1806988"/>
            <a:chOff x="-708484" y="229951"/>
            <a:chExt cx="1546638" cy="1546638"/>
          </a:xfrm>
          <a:solidFill>
            <a:schemeClr val="accent6"/>
          </a:solidFill>
        </p:grpSpPr>
        <p:sp>
          <p:nvSpPr>
            <p:cNvPr id="17" name="Circle: Hollow 16">
              <a:extLst>
                <a:ext uri="{FF2B5EF4-FFF2-40B4-BE49-F238E27FC236}">
                  <a16:creationId xmlns:a16="http://schemas.microsoft.com/office/drawing/2014/main" id="{686BAAF1-B7A3-408F-99D5-D8FAA3CC3C90}"/>
                </a:ext>
              </a:extLst>
            </p:cNvPr>
            <p:cNvSpPr/>
            <p:nvPr/>
          </p:nvSpPr>
          <p:spPr>
            <a:xfrm>
              <a:off x="-708484" y="229951"/>
              <a:ext cx="1546638" cy="1546638"/>
            </a:xfrm>
            <a:prstGeom prst="donut">
              <a:avLst>
                <a:gd name="adj" fmla="val 1120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Circle: Hollow 17">
              <a:extLst>
                <a:ext uri="{FF2B5EF4-FFF2-40B4-BE49-F238E27FC236}">
                  <a16:creationId xmlns:a16="http://schemas.microsoft.com/office/drawing/2014/main" id="{C67CF723-F6FD-4E76-9EFA-837B3348F086}"/>
                </a:ext>
              </a:extLst>
            </p:cNvPr>
            <p:cNvSpPr/>
            <p:nvPr/>
          </p:nvSpPr>
          <p:spPr>
            <a:xfrm>
              <a:off x="-392027" y="546408"/>
              <a:ext cx="913724" cy="913724"/>
            </a:xfrm>
            <a:prstGeom prst="donut">
              <a:avLst>
                <a:gd name="adj" fmla="val 1120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BD4BC04-AFD2-407D-853B-45F7079B9865}"/>
              </a:ext>
            </a:extLst>
          </p:cNvPr>
          <p:cNvSpPr txBox="1"/>
          <p:nvPr/>
        </p:nvSpPr>
        <p:spPr>
          <a:xfrm>
            <a:off x="5162235" y="323726"/>
            <a:ext cx="5548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pc="300" dirty="0" smtClean="0">
                <a:solidFill>
                  <a:schemeClr val="accent6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Question NO.15</a:t>
            </a:r>
            <a:endParaRPr lang="en-US" sz="4800" spc="300" dirty="0">
              <a:solidFill>
                <a:schemeClr val="accent6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92BE7D0-C143-478E-A3EF-74E4D1B293A5}"/>
              </a:ext>
            </a:extLst>
          </p:cNvPr>
          <p:cNvSpPr txBox="1">
            <a:spLocks/>
          </p:cNvSpPr>
          <p:nvPr/>
        </p:nvSpPr>
        <p:spPr>
          <a:xfrm>
            <a:off x="4878171" y="996514"/>
            <a:ext cx="7015566" cy="526297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PROCEDURE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GetTopHeadshotsCount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@n INT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WITH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RankedHeadshots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(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SELECT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Dev_ID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Headshots_Count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Difficulty,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ROW_NUMBER() OVER (PARTITION BY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Dev_ID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ORDER BY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Headshots_Count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ASC) AS Rank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FROM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dbo.level_details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)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SELECT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Dev_ID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Headshots_Count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Difficulty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FROM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RankedHeadshots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WHERE Rank &lt;= @n;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END;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4227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8DF2D61-9330-4994-9D04-291B7EE0937F}"/>
              </a:ext>
            </a:extLst>
          </p:cNvPr>
          <p:cNvSpPr/>
          <p:nvPr/>
        </p:nvSpPr>
        <p:spPr>
          <a:xfrm rot="16200000">
            <a:off x="-925679" y="922171"/>
            <a:ext cx="6858002" cy="5013656"/>
          </a:xfrm>
          <a:custGeom>
            <a:avLst/>
            <a:gdLst>
              <a:gd name="connsiteX0" fmla="*/ 0 w 12192000"/>
              <a:gd name="connsiteY0" fmla="*/ 0 h 6628049"/>
              <a:gd name="connsiteX1" fmla="*/ 12192000 w 12192000"/>
              <a:gd name="connsiteY1" fmla="*/ 0 h 6628049"/>
              <a:gd name="connsiteX2" fmla="*/ 12192000 w 12192000"/>
              <a:gd name="connsiteY2" fmla="*/ 5462319 h 6628049"/>
              <a:gd name="connsiteX3" fmla="*/ 12016697 w 12192000"/>
              <a:gd name="connsiteY3" fmla="*/ 5499119 h 6628049"/>
              <a:gd name="connsiteX4" fmla="*/ 11477362 w 12192000"/>
              <a:gd name="connsiteY4" fmla="*/ 5641801 h 6628049"/>
              <a:gd name="connsiteX5" fmla="*/ 7162679 w 12192000"/>
              <a:gd name="connsiteY5" fmla="*/ 6509770 h 6628049"/>
              <a:gd name="connsiteX6" fmla="*/ 2847996 w 12192000"/>
              <a:gd name="connsiteY6" fmla="*/ 3615635 h 6628049"/>
              <a:gd name="connsiteX7" fmla="*/ 151319 w 12192000"/>
              <a:gd name="connsiteY7" fmla="*/ 3304106 h 6628049"/>
              <a:gd name="connsiteX8" fmla="*/ 0 w 12192000"/>
              <a:gd name="connsiteY8" fmla="*/ 3341278 h 6628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628049">
                <a:moveTo>
                  <a:pt x="0" y="0"/>
                </a:moveTo>
                <a:lnTo>
                  <a:pt x="12192000" y="0"/>
                </a:lnTo>
                <a:lnTo>
                  <a:pt x="12192000" y="5462319"/>
                </a:lnTo>
                <a:lnTo>
                  <a:pt x="12016697" y="5499119"/>
                </a:lnTo>
                <a:cubicBezTo>
                  <a:pt x="11836919" y="5540086"/>
                  <a:pt x="11657141" y="5587553"/>
                  <a:pt x="11477362" y="5641801"/>
                </a:cubicBezTo>
                <a:cubicBezTo>
                  <a:pt x="10039134" y="6075786"/>
                  <a:pt x="8600906" y="6943755"/>
                  <a:pt x="7162679" y="6509770"/>
                </a:cubicBezTo>
                <a:cubicBezTo>
                  <a:pt x="5724453" y="6075786"/>
                  <a:pt x="4286224" y="4339847"/>
                  <a:pt x="2847996" y="3615635"/>
                </a:cubicBezTo>
                <a:cubicBezTo>
                  <a:pt x="1949104" y="3169783"/>
                  <a:pt x="1050211" y="3108542"/>
                  <a:pt x="151319" y="3304106"/>
                </a:cubicBezTo>
                <a:lnTo>
                  <a:pt x="0" y="334127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7A3758C-9C58-477E-B542-B0C46D179332}"/>
              </a:ext>
            </a:extLst>
          </p:cNvPr>
          <p:cNvSpPr/>
          <p:nvPr/>
        </p:nvSpPr>
        <p:spPr>
          <a:xfrm>
            <a:off x="3372297" y="4905447"/>
            <a:ext cx="1559968" cy="155996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4BAB79B-AF63-4D46-AC43-009C54F81383}"/>
              </a:ext>
            </a:extLst>
          </p:cNvPr>
          <p:cNvSpPr/>
          <p:nvPr/>
        </p:nvSpPr>
        <p:spPr>
          <a:xfrm>
            <a:off x="-702449" y="-758262"/>
            <a:ext cx="2443774" cy="24437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556C3DC-6632-44CA-B077-2BB4190D0254}"/>
              </a:ext>
            </a:extLst>
          </p:cNvPr>
          <p:cNvSpPr/>
          <p:nvPr/>
        </p:nvSpPr>
        <p:spPr>
          <a:xfrm>
            <a:off x="-424802" y="-506869"/>
            <a:ext cx="1888477" cy="1940983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15AA212-FBD0-494B-92AA-C2897A8BC3EF}"/>
              </a:ext>
            </a:extLst>
          </p:cNvPr>
          <p:cNvGrpSpPr/>
          <p:nvPr/>
        </p:nvGrpSpPr>
        <p:grpSpPr>
          <a:xfrm>
            <a:off x="11080750" y="-506869"/>
            <a:ext cx="1806988" cy="1806988"/>
            <a:chOff x="-708484" y="229951"/>
            <a:chExt cx="1546638" cy="1546638"/>
          </a:xfrm>
          <a:solidFill>
            <a:schemeClr val="accent6"/>
          </a:solidFill>
        </p:grpSpPr>
        <p:sp>
          <p:nvSpPr>
            <p:cNvPr id="17" name="Circle: Hollow 16">
              <a:extLst>
                <a:ext uri="{FF2B5EF4-FFF2-40B4-BE49-F238E27FC236}">
                  <a16:creationId xmlns:a16="http://schemas.microsoft.com/office/drawing/2014/main" id="{686BAAF1-B7A3-408F-99D5-D8FAA3CC3C90}"/>
                </a:ext>
              </a:extLst>
            </p:cNvPr>
            <p:cNvSpPr/>
            <p:nvPr/>
          </p:nvSpPr>
          <p:spPr>
            <a:xfrm>
              <a:off x="-708484" y="229951"/>
              <a:ext cx="1546638" cy="1546638"/>
            </a:xfrm>
            <a:prstGeom prst="donut">
              <a:avLst>
                <a:gd name="adj" fmla="val 1120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Circle: Hollow 17">
              <a:extLst>
                <a:ext uri="{FF2B5EF4-FFF2-40B4-BE49-F238E27FC236}">
                  <a16:creationId xmlns:a16="http://schemas.microsoft.com/office/drawing/2014/main" id="{C67CF723-F6FD-4E76-9EFA-837B3348F086}"/>
                </a:ext>
              </a:extLst>
            </p:cNvPr>
            <p:cNvSpPr/>
            <p:nvPr/>
          </p:nvSpPr>
          <p:spPr>
            <a:xfrm>
              <a:off x="-392027" y="546408"/>
              <a:ext cx="913724" cy="913724"/>
            </a:xfrm>
            <a:prstGeom prst="donut">
              <a:avLst>
                <a:gd name="adj" fmla="val 1120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BD4BC04-AFD2-407D-853B-45F7079B9865}"/>
              </a:ext>
            </a:extLst>
          </p:cNvPr>
          <p:cNvSpPr txBox="1"/>
          <p:nvPr/>
        </p:nvSpPr>
        <p:spPr>
          <a:xfrm>
            <a:off x="5378671" y="1932894"/>
            <a:ext cx="5548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pc="300" dirty="0" smtClean="0">
                <a:solidFill>
                  <a:schemeClr val="accent6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Question NO.1</a:t>
            </a:r>
            <a:endParaRPr lang="en-US" sz="4800" spc="300" dirty="0">
              <a:solidFill>
                <a:schemeClr val="accent6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92BE7D0-C143-478E-A3EF-74E4D1B293A5}"/>
              </a:ext>
            </a:extLst>
          </p:cNvPr>
          <p:cNvSpPr txBox="1">
            <a:spLocks/>
          </p:cNvSpPr>
          <p:nvPr/>
        </p:nvSpPr>
        <p:spPr>
          <a:xfrm>
            <a:off x="5129940" y="3114616"/>
            <a:ext cx="7015566" cy="156966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pd.P_ID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ld.Dev_ID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pd.PName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ld.Difficulty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player_detail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 JOIN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level_details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pd.P_ID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ld.P_ID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ld.Level = 0;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4319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8DF2D61-9330-4994-9D04-291B7EE0937F}"/>
              </a:ext>
            </a:extLst>
          </p:cNvPr>
          <p:cNvSpPr/>
          <p:nvPr/>
        </p:nvSpPr>
        <p:spPr>
          <a:xfrm rot="16200000">
            <a:off x="-925679" y="922171"/>
            <a:ext cx="6858002" cy="5013656"/>
          </a:xfrm>
          <a:custGeom>
            <a:avLst/>
            <a:gdLst>
              <a:gd name="connsiteX0" fmla="*/ 0 w 12192000"/>
              <a:gd name="connsiteY0" fmla="*/ 0 h 6628049"/>
              <a:gd name="connsiteX1" fmla="*/ 12192000 w 12192000"/>
              <a:gd name="connsiteY1" fmla="*/ 0 h 6628049"/>
              <a:gd name="connsiteX2" fmla="*/ 12192000 w 12192000"/>
              <a:gd name="connsiteY2" fmla="*/ 5462319 h 6628049"/>
              <a:gd name="connsiteX3" fmla="*/ 12016697 w 12192000"/>
              <a:gd name="connsiteY3" fmla="*/ 5499119 h 6628049"/>
              <a:gd name="connsiteX4" fmla="*/ 11477362 w 12192000"/>
              <a:gd name="connsiteY4" fmla="*/ 5641801 h 6628049"/>
              <a:gd name="connsiteX5" fmla="*/ 7162679 w 12192000"/>
              <a:gd name="connsiteY5" fmla="*/ 6509770 h 6628049"/>
              <a:gd name="connsiteX6" fmla="*/ 2847996 w 12192000"/>
              <a:gd name="connsiteY6" fmla="*/ 3615635 h 6628049"/>
              <a:gd name="connsiteX7" fmla="*/ 151319 w 12192000"/>
              <a:gd name="connsiteY7" fmla="*/ 3304106 h 6628049"/>
              <a:gd name="connsiteX8" fmla="*/ 0 w 12192000"/>
              <a:gd name="connsiteY8" fmla="*/ 3341278 h 6628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628049">
                <a:moveTo>
                  <a:pt x="0" y="0"/>
                </a:moveTo>
                <a:lnTo>
                  <a:pt x="12192000" y="0"/>
                </a:lnTo>
                <a:lnTo>
                  <a:pt x="12192000" y="5462319"/>
                </a:lnTo>
                <a:lnTo>
                  <a:pt x="12016697" y="5499119"/>
                </a:lnTo>
                <a:cubicBezTo>
                  <a:pt x="11836919" y="5540086"/>
                  <a:pt x="11657141" y="5587553"/>
                  <a:pt x="11477362" y="5641801"/>
                </a:cubicBezTo>
                <a:cubicBezTo>
                  <a:pt x="10039134" y="6075786"/>
                  <a:pt x="8600906" y="6943755"/>
                  <a:pt x="7162679" y="6509770"/>
                </a:cubicBezTo>
                <a:cubicBezTo>
                  <a:pt x="5724453" y="6075786"/>
                  <a:pt x="4286224" y="4339847"/>
                  <a:pt x="2847996" y="3615635"/>
                </a:cubicBezTo>
                <a:cubicBezTo>
                  <a:pt x="1949104" y="3169783"/>
                  <a:pt x="1050211" y="3108542"/>
                  <a:pt x="151319" y="3304106"/>
                </a:cubicBezTo>
                <a:lnTo>
                  <a:pt x="0" y="334127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7A3758C-9C58-477E-B542-B0C46D179332}"/>
              </a:ext>
            </a:extLst>
          </p:cNvPr>
          <p:cNvSpPr/>
          <p:nvPr/>
        </p:nvSpPr>
        <p:spPr>
          <a:xfrm>
            <a:off x="3372297" y="4905447"/>
            <a:ext cx="1559968" cy="155996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4BAB79B-AF63-4D46-AC43-009C54F81383}"/>
              </a:ext>
            </a:extLst>
          </p:cNvPr>
          <p:cNvSpPr/>
          <p:nvPr/>
        </p:nvSpPr>
        <p:spPr>
          <a:xfrm>
            <a:off x="-702449" y="-758262"/>
            <a:ext cx="2443774" cy="24437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556C3DC-6632-44CA-B077-2BB4190D0254}"/>
              </a:ext>
            </a:extLst>
          </p:cNvPr>
          <p:cNvSpPr/>
          <p:nvPr/>
        </p:nvSpPr>
        <p:spPr>
          <a:xfrm>
            <a:off x="-424802" y="-506869"/>
            <a:ext cx="1888477" cy="1940983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15AA212-FBD0-494B-92AA-C2897A8BC3EF}"/>
              </a:ext>
            </a:extLst>
          </p:cNvPr>
          <p:cNvGrpSpPr/>
          <p:nvPr/>
        </p:nvGrpSpPr>
        <p:grpSpPr>
          <a:xfrm>
            <a:off x="11080750" y="-506869"/>
            <a:ext cx="1806988" cy="1806988"/>
            <a:chOff x="-708484" y="229951"/>
            <a:chExt cx="1546638" cy="1546638"/>
          </a:xfrm>
          <a:solidFill>
            <a:schemeClr val="accent6"/>
          </a:solidFill>
        </p:grpSpPr>
        <p:sp>
          <p:nvSpPr>
            <p:cNvPr id="17" name="Circle: Hollow 16">
              <a:extLst>
                <a:ext uri="{FF2B5EF4-FFF2-40B4-BE49-F238E27FC236}">
                  <a16:creationId xmlns:a16="http://schemas.microsoft.com/office/drawing/2014/main" id="{686BAAF1-B7A3-408F-99D5-D8FAA3CC3C90}"/>
                </a:ext>
              </a:extLst>
            </p:cNvPr>
            <p:cNvSpPr/>
            <p:nvPr/>
          </p:nvSpPr>
          <p:spPr>
            <a:xfrm>
              <a:off x="-708484" y="229951"/>
              <a:ext cx="1546638" cy="1546638"/>
            </a:xfrm>
            <a:prstGeom prst="donut">
              <a:avLst>
                <a:gd name="adj" fmla="val 1120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Circle: Hollow 17">
              <a:extLst>
                <a:ext uri="{FF2B5EF4-FFF2-40B4-BE49-F238E27FC236}">
                  <a16:creationId xmlns:a16="http://schemas.microsoft.com/office/drawing/2014/main" id="{C67CF723-F6FD-4E76-9EFA-837B3348F086}"/>
                </a:ext>
              </a:extLst>
            </p:cNvPr>
            <p:cNvSpPr/>
            <p:nvPr/>
          </p:nvSpPr>
          <p:spPr>
            <a:xfrm>
              <a:off x="-392027" y="546408"/>
              <a:ext cx="913724" cy="913724"/>
            </a:xfrm>
            <a:prstGeom prst="donut">
              <a:avLst>
                <a:gd name="adj" fmla="val 1120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BD4BC04-AFD2-407D-853B-45F7079B9865}"/>
              </a:ext>
            </a:extLst>
          </p:cNvPr>
          <p:cNvSpPr txBox="1"/>
          <p:nvPr/>
        </p:nvSpPr>
        <p:spPr>
          <a:xfrm>
            <a:off x="5378671" y="1932894"/>
            <a:ext cx="5548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pc="300" dirty="0" smtClean="0">
                <a:solidFill>
                  <a:schemeClr val="accent6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Question NO.2</a:t>
            </a:r>
            <a:endParaRPr lang="en-US" sz="4800" spc="300" dirty="0">
              <a:solidFill>
                <a:schemeClr val="accent6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92BE7D0-C143-478E-A3EF-74E4D1B293A5}"/>
              </a:ext>
            </a:extLst>
          </p:cNvPr>
          <p:cNvSpPr txBox="1">
            <a:spLocks/>
          </p:cNvSpPr>
          <p:nvPr/>
        </p:nvSpPr>
        <p:spPr>
          <a:xfrm>
            <a:off x="5129940" y="3114616"/>
            <a:ext cx="7015566" cy="267765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ld.Level AS L1_Code, AVG(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ld.Kill_Count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Avg_Kill_Count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dbo.level_details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dbo.player_detail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ld.P_ID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pd.P_ID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ld.Lives_Earned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AND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ld.Stages_crossed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&gt;= 3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BY ld.Level;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162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8DF2D61-9330-4994-9D04-291B7EE0937F}"/>
              </a:ext>
            </a:extLst>
          </p:cNvPr>
          <p:cNvSpPr/>
          <p:nvPr/>
        </p:nvSpPr>
        <p:spPr>
          <a:xfrm rot="16200000">
            <a:off x="-925679" y="922171"/>
            <a:ext cx="6858002" cy="5013656"/>
          </a:xfrm>
          <a:custGeom>
            <a:avLst/>
            <a:gdLst>
              <a:gd name="connsiteX0" fmla="*/ 0 w 12192000"/>
              <a:gd name="connsiteY0" fmla="*/ 0 h 6628049"/>
              <a:gd name="connsiteX1" fmla="*/ 12192000 w 12192000"/>
              <a:gd name="connsiteY1" fmla="*/ 0 h 6628049"/>
              <a:gd name="connsiteX2" fmla="*/ 12192000 w 12192000"/>
              <a:gd name="connsiteY2" fmla="*/ 5462319 h 6628049"/>
              <a:gd name="connsiteX3" fmla="*/ 12016697 w 12192000"/>
              <a:gd name="connsiteY3" fmla="*/ 5499119 h 6628049"/>
              <a:gd name="connsiteX4" fmla="*/ 11477362 w 12192000"/>
              <a:gd name="connsiteY4" fmla="*/ 5641801 h 6628049"/>
              <a:gd name="connsiteX5" fmla="*/ 7162679 w 12192000"/>
              <a:gd name="connsiteY5" fmla="*/ 6509770 h 6628049"/>
              <a:gd name="connsiteX6" fmla="*/ 2847996 w 12192000"/>
              <a:gd name="connsiteY6" fmla="*/ 3615635 h 6628049"/>
              <a:gd name="connsiteX7" fmla="*/ 151319 w 12192000"/>
              <a:gd name="connsiteY7" fmla="*/ 3304106 h 6628049"/>
              <a:gd name="connsiteX8" fmla="*/ 0 w 12192000"/>
              <a:gd name="connsiteY8" fmla="*/ 3341278 h 6628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628049">
                <a:moveTo>
                  <a:pt x="0" y="0"/>
                </a:moveTo>
                <a:lnTo>
                  <a:pt x="12192000" y="0"/>
                </a:lnTo>
                <a:lnTo>
                  <a:pt x="12192000" y="5462319"/>
                </a:lnTo>
                <a:lnTo>
                  <a:pt x="12016697" y="5499119"/>
                </a:lnTo>
                <a:cubicBezTo>
                  <a:pt x="11836919" y="5540086"/>
                  <a:pt x="11657141" y="5587553"/>
                  <a:pt x="11477362" y="5641801"/>
                </a:cubicBezTo>
                <a:cubicBezTo>
                  <a:pt x="10039134" y="6075786"/>
                  <a:pt x="8600906" y="6943755"/>
                  <a:pt x="7162679" y="6509770"/>
                </a:cubicBezTo>
                <a:cubicBezTo>
                  <a:pt x="5724453" y="6075786"/>
                  <a:pt x="4286224" y="4339847"/>
                  <a:pt x="2847996" y="3615635"/>
                </a:cubicBezTo>
                <a:cubicBezTo>
                  <a:pt x="1949104" y="3169783"/>
                  <a:pt x="1050211" y="3108542"/>
                  <a:pt x="151319" y="3304106"/>
                </a:cubicBezTo>
                <a:lnTo>
                  <a:pt x="0" y="334127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7A3758C-9C58-477E-B542-B0C46D179332}"/>
              </a:ext>
            </a:extLst>
          </p:cNvPr>
          <p:cNvSpPr/>
          <p:nvPr/>
        </p:nvSpPr>
        <p:spPr>
          <a:xfrm>
            <a:off x="3372297" y="4905447"/>
            <a:ext cx="1559968" cy="155996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4BAB79B-AF63-4D46-AC43-009C54F81383}"/>
              </a:ext>
            </a:extLst>
          </p:cNvPr>
          <p:cNvSpPr/>
          <p:nvPr/>
        </p:nvSpPr>
        <p:spPr>
          <a:xfrm>
            <a:off x="-702449" y="-758262"/>
            <a:ext cx="2443774" cy="24437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556C3DC-6632-44CA-B077-2BB4190D0254}"/>
              </a:ext>
            </a:extLst>
          </p:cNvPr>
          <p:cNvSpPr/>
          <p:nvPr/>
        </p:nvSpPr>
        <p:spPr>
          <a:xfrm>
            <a:off x="-424802" y="-506869"/>
            <a:ext cx="1888477" cy="1940983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15AA212-FBD0-494B-92AA-C2897A8BC3EF}"/>
              </a:ext>
            </a:extLst>
          </p:cNvPr>
          <p:cNvGrpSpPr/>
          <p:nvPr/>
        </p:nvGrpSpPr>
        <p:grpSpPr>
          <a:xfrm>
            <a:off x="11080750" y="-506869"/>
            <a:ext cx="1806988" cy="1806988"/>
            <a:chOff x="-708484" y="229951"/>
            <a:chExt cx="1546638" cy="1546638"/>
          </a:xfrm>
          <a:solidFill>
            <a:schemeClr val="accent6"/>
          </a:solidFill>
        </p:grpSpPr>
        <p:sp>
          <p:nvSpPr>
            <p:cNvPr id="17" name="Circle: Hollow 16">
              <a:extLst>
                <a:ext uri="{FF2B5EF4-FFF2-40B4-BE49-F238E27FC236}">
                  <a16:creationId xmlns:a16="http://schemas.microsoft.com/office/drawing/2014/main" id="{686BAAF1-B7A3-408F-99D5-D8FAA3CC3C90}"/>
                </a:ext>
              </a:extLst>
            </p:cNvPr>
            <p:cNvSpPr/>
            <p:nvPr/>
          </p:nvSpPr>
          <p:spPr>
            <a:xfrm>
              <a:off x="-708484" y="229951"/>
              <a:ext cx="1546638" cy="1546638"/>
            </a:xfrm>
            <a:prstGeom prst="donut">
              <a:avLst>
                <a:gd name="adj" fmla="val 1120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Circle: Hollow 17">
              <a:extLst>
                <a:ext uri="{FF2B5EF4-FFF2-40B4-BE49-F238E27FC236}">
                  <a16:creationId xmlns:a16="http://schemas.microsoft.com/office/drawing/2014/main" id="{C67CF723-F6FD-4E76-9EFA-837B3348F086}"/>
                </a:ext>
              </a:extLst>
            </p:cNvPr>
            <p:cNvSpPr/>
            <p:nvPr/>
          </p:nvSpPr>
          <p:spPr>
            <a:xfrm>
              <a:off x="-392027" y="546408"/>
              <a:ext cx="913724" cy="913724"/>
            </a:xfrm>
            <a:prstGeom prst="donut">
              <a:avLst>
                <a:gd name="adj" fmla="val 1120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BD4BC04-AFD2-407D-853B-45F7079B9865}"/>
              </a:ext>
            </a:extLst>
          </p:cNvPr>
          <p:cNvSpPr txBox="1"/>
          <p:nvPr/>
        </p:nvSpPr>
        <p:spPr>
          <a:xfrm>
            <a:off x="5378671" y="1932894"/>
            <a:ext cx="5548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pc="300" dirty="0" smtClean="0">
                <a:solidFill>
                  <a:schemeClr val="accent6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Question NO.3</a:t>
            </a:r>
            <a:endParaRPr lang="en-US" sz="4800" spc="300" dirty="0">
              <a:solidFill>
                <a:schemeClr val="accent6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92BE7D0-C143-478E-A3EF-74E4D1B293A5}"/>
              </a:ext>
            </a:extLst>
          </p:cNvPr>
          <p:cNvSpPr txBox="1">
            <a:spLocks/>
          </p:cNvSpPr>
          <p:nvPr/>
        </p:nvSpPr>
        <p:spPr>
          <a:xfrm>
            <a:off x="5129940" y="3114616"/>
            <a:ext cx="7015566" cy="304698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ld.Difficulty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Difficulty_Level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SUM(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ld.Stages_crossed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Total_Stages_Crossed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dbo.level_details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dbo.player_detail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ld.P_ID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pd.P_ID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pd.L2_Status = 1 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AND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ld.Dev_ID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LIKE '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zm_series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%' 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ld.Difficulty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Total_Stages_Crossed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DESC;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9416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8DF2D61-9330-4994-9D04-291B7EE0937F}"/>
              </a:ext>
            </a:extLst>
          </p:cNvPr>
          <p:cNvSpPr/>
          <p:nvPr/>
        </p:nvSpPr>
        <p:spPr>
          <a:xfrm rot="16200000">
            <a:off x="-925679" y="922171"/>
            <a:ext cx="6858002" cy="5013656"/>
          </a:xfrm>
          <a:custGeom>
            <a:avLst/>
            <a:gdLst>
              <a:gd name="connsiteX0" fmla="*/ 0 w 12192000"/>
              <a:gd name="connsiteY0" fmla="*/ 0 h 6628049"/>
              <a:gd name="connsiteX1" fmla="*/ 12192000 w 12192000"/>
              <a:gd name="connsiteY1" fmla="*/ 0 h 6628049"/>
              <a:gd name="connsiteX2" fmla="*/ 12192000 w 12192000"/>
              <a:gd name="connsiteY2" fmla="*/ 5462319 h 6628049"/>
              <a:gd name="connsiteX3" fmla="*/ 12016697 w 12192000"/>
              <a:gd name="connsiteY3" fmla="*/ 5499119 h 6628049"/>
              <a:gd name="connsiteX4" fmla="*/ 11477362 w 12192000"/>
              <a:gd name="connsiteY4" fmla="*/ 5641801 h 6628049"/>
              <a:gd name="connsiteX5" fmla="*/ 7162679 w 12192000"/>
              <a:gd name="connsiteY5" fmla="*/ 6509770 h 6628049"/>
              <a:gd name="connsiteX6" fmla="*/ 2847996 w 12192000"/>
              <a:gd name="connsiteY6" fmla="*/ 3615635 h 6628049"/>
              <a:gd name="connsiteX7" fmla="*/ 151319 w 12192000"/>
              <a:gd name="connsiteY7" fmla="*/ 3304106 h 6628049"/>
              <a:gd name="connsiteX8" fmla="*/ 0 w 12192000"/>
              <a:gd name="connsiteY8" fmla="*/ 3341278 h 6628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628049">
                <a:moveTo>
                  <a:pt x="0" y="0"/>
                </a:moveTo>
                <a:lnTo>
                  <a:pt x="12192000" y="0"/>
                </a:lnTo>
                <a:lnTo>
                  <a:pt x="12192000" y="5462319"/>
                </a:lnTo>
                <a:lnTo>
                  <a:pt x="12016697" y="5499119"/>
                </a:lnTo>
                <a:cubicBezTo>
                  <a:pt x="11836919" y="5540086"/>
                  <a:pt x="11657141" y="5587553"/>
                  <a:pt x="11477362" y="5641801"/>
                </a:cubicBezTo>
                <a:cubicBezTo>
                  <a:pt x="10039134" y="6075786"/>
                  <a:pt x="8600906" y="6943755"/>
                  <a:pt x="7162679" y="6509770"/>
                </a:cubicBezTo>
                <a:cubicBezTo>
                  <a:pt x="5724453" y="6075786"/>
                  <a:pt x="4286224" y="4339847"/>
                  <a:pt x="2847996" y="3615635"/>
                </a:cubicBezTo>
                <a:cubicBezTo>
                  <a:pt x="1949104" y="3169783"/>
                  <a:pt x="1050211" y="3108542"/>
                  <a:pt x="151319" y="3304106"/>
                </a:cubicBezTo>
                <a:lnTo>
                  <a:pt x="0" y="334127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7A3758C-9C58-477E-B542-B0C46D179332}"/>
              </a:ext>
            </a:extLst>
          </p:cNvPr>
          <p:cNvSpPr/>
          <p:nvPr/>
        </p:nvSpPr>
        <p:spPr>
          <a:xfrm>
            <a:off x="3372297" y="4905447"/>
            <a:ext cx="1559968" cy="155996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4BAB79B-AF63-4D46-AC43-009C54F81383}"/>
              </a:ext>
            </a:extLst>
          </p:cNvPr>
          <p:cNvSpPr/>
          <p:nvPr/>
        </p:nvSpPr>
        <p:spPr>
          <a:xfrm>
            <a:off x="-702449" y="-758262"/>
            <a:ext cx="2443774" cy="24437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556C3DC-6632-44CA-B077-2BB4190D0254}"/>
              </a:ext>
            </a:extLst>
          </p:cNvPr>
          <p:cNvSpPr/>
          <p:nvPr/>
        </p:nvSpPr>
        <p:spPr>
          <a:xfrm>
            <a:off x="-424802" y="-506869"/>
            <a:ext cx="1888477" cy="1940983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15AA212-FBD0-494B-92AA-C2897A8BC3EF}"/>
              </a:ext>
            </a:extLst>
          </p:cNvPr>
          <p:cNvGrpSpPr/>
          <p:nvPr/>
        </p:nvGrpSpPr>
        <p:grpSpPr>
          <a:xfrm>
            <a:off x="11080750" y="-506869"/>
            <a:ext cx="1806988" cy="1806988"/>
            <a:chOff x="-708484" y="229951"/>
            <a:chExt cx="1546638" cy="1546638"/>
          </a:xfrm>
          <a:solidFill>
            <a:schemeClr val="accent6"/>
          </a:solidFill>
        </p:grpSpPr>
        <p:sp>
          <p:nvSpPr>
            <p:cNvPr id="17" name="Circle: Hollow 16">
              <a:extLst>
                <a:ext uri="{FF2B5EF4-FFF2-40B4-BE49-F238E27FC236}">
                  <a16:creationId xmlns:a16="http://schemas.microsoft.com/office/drawing/2014/main" id="{686BAAF1-B7A3-408F-99D5-D8FAA3CC3C90}"/>
                </a:ext>
              </a:extLst>
            </p:cNvPr>
            <p:cNvSpPr/>
            <p:nvPr/>
          </p:nvSpPr>
          <p:spPr>
            <a:xfrm>
              <a:off x="-708484" y="229951"/>
              <a:ext cx="1546638" cy="1546638"/>
            </a:xfrm>
            <a:prstGeom prst="donut">
              <a:avLst>
                <a:gd name="adj" fmla="val 1120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Circle: Hollow 17">
              <a:extLst>
                <a:ext uri="{FF2B5EF4-FFF2-40B4-BE49-F238E27FC236}">
                  <a16:creationId xmlns:a16="http://schemas.microsoft.com/office/drawing/2014/main" id="{C67CF723-F6FD-4E76-9EFA-837B3348F086}"/>
                </a:ext>
              </a:extLst>
            </p:cNvPr>
            <p:cNvSpPr/>
            <p:nvPr/>
          </p:nvSpPr>
          <p:spPr>
            <a:xfrm>
              <a:off x="-392027" y="546408"/>
              <a:ext cx="913724" cy="913724"/>
            </a:xfrm>
            <a:prstGeom prst="donut">
              <a:avLst>
                <a:gd name="adj" fmla="val 1120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BD4BC04-AFD2-407D-853B-45F7079B9865}"/>
              </a:ext>
            </a:extLst>
          </p:cNvPr>
          <p:cNvSpPr txBox="1"/>
          <p:nvPr/>
        </p:nvSpPr>
        <p:spPr>
          <a:xfrm>
            <a:off x="5378671" y="1932894"/>
            <a:ext cx="5548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pc="300" dirty="0" smtClean="0">
                <a:solidFill>
                  <a:schemeClr val="accent6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Question NO.4</a:t>
            </a:r>
            <a:endParaRPr lang="en-US" sz="4800" spc="300" dirty="0">
              <a:solidFill>
                <a:schemeClr val="accent6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92BE7D0-C143-478E-A3EF-74E4D1B293A5}"/>
              </a:ext>
            </a:extLst>
          </p:cNvPr>
          <p:cNvSpPr txBox="1">
            <a:spLocks/>
          </p:cNvSpPr>
          <p:nvPr/>
        </p:nvSpPr>
        <p:spPr>
          <a:xfrm>
            <a:off x="5129940" y="3114616"/>
            <a:ext cx="7015566" cy="267765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P_ID, COUNT(DISTINCT CAST(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TimeStamp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DATE)) AS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Unique_Dates_Played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dbo.level_details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BY P_ID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HAVING COUNT(DISTINCT CAST(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TimeStamp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DATE)) &gt; 1;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5370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8DF2D61-9330-4994-9D04-291B7EE0937F}"/>
              </a:ext>
            </a:extLst>
          </p:cNvPr>
          <p:cNvSpPr/>
          <p:nvPr/>
        </p:nvSpPr>
        <p:spPr>
          <a:xfrm rot="16200000">
            <a:off x="-925679" y="922171"/>
            <a:ext cx="6858002" cy="5013656"/>
          </a:xfrm>
          <a:custGeom>
            <a:avLst/>
            <a:gdLst>
              <a:gd name="connsiteX0" fmla="*/ 0 w 12192000"/>
              <a:gd name="connsiteY0" fmla="*/ 0 h 6628049"/>
              <a:gd name="connsiteX1" fmla="*/ 12192000 w 12192000"/>
              <a:gd name="connsiteY1" fmla="*/ 0 h 6628049"/>
              <a:gd name="connsiteX2" fmla="*/ 12192000 w 12192000"/>
              <a:gd name="connsiteY2" fmla="*/ 5462319 h 6628049"/>
              <a:gd name="connsiteX3" fmla="*/ 12016697 w 12192000"/>
              <a:gd name="connsiteY3" fmla="*/ 5499119 h 6628049"/>
              <a:gd name="connsiteX4" fmla="*/ 11477362 w 12192000"/>
              <a:gd name="connsiteY4" fmla="*/ 5641801 h 6628049"/>
              <a:gd name="connsiteX5" fmla="*/ 7162679 w 12192000"/>
              <a:gd name="connsiteY5" fmla="*/ 6509770 h 6628049"/>
              <a:gd name="connsiteX6" fmla="*/ 2847996 w 12192000"/>
              <a:gd name="connsiteY6" fmla="*/ 3615635 h 6628049"/>
              <a:gd name="connsiteX7" fmla="*/ 151319 w 12192000"/>
              <a:gd name="connsiteY7" fmla="*/ 3304106 h 6628049"/>
              <a:gd name="connsiteX8" fmla="*/ 0 w 12192000"/>
              <a:gd name="connsiteY8" fmla="*/ 3341278 h 6628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628049">
                <a:moveTo>
                  <a:pt x="0" y="0"/>
                </a:moveTo>
                <a:lnTo>
                  <a:pt x="12192000" y="0"/>
                </a:lnTo>
                <a:lnTo>
                  <a:pt x="12192000" y="5462319"/>
                </a:lnTo>
                <a:lnTo>
                  <a:pt x="12016697" y="5499119"/>
                </a:lnTo>
                <a:cubicBezTo>
                  <a:pt x="11836919" y="5540086"/>
                  <a:pt x="11657141" y="5587553"/>
                  <a:pt x="11477362" y="5641801"/>
                </a:cubicBezTo>
                <a:cubicBezTo>
                  <a:pt x="10039134" y="6075786"/>
                  <a:pt x="8600906" y="6943755"/>
                  <a:pt x="7162679" y="6509770"/>
                </a:cubicBezTo>
                <a:cubicBezTo>
                  <a:pt x="5724453" y="6075786"/>
                  <a:pt x="4286224" y="4339847"/>
                  <a:pt x="2847996" y="3615635"/>
                </a:cubicBezTo>
                <a:cubicBezTo>
                  <a:pt x="1949104" y="3169783"/>
                  <a:pt x="1050211" y="3108542"/>
                  <a:pt x="151319" y="3304106"/>
                </a:cubicBezTo>
                <a:lnTo>
                  <a:pt x="0" y="334127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7A3758C-9C58-477E-B542-B0C46D179332}"/>
              </a:ext>
            </a:extLst>
          </p:cNvPr>
          <p:cNvSpPr/>
          <p:nvPr/>
        </p:nvSpPr>
        <p:spPr>
          <a:xfrm>
            <a:off x="3372297" y="4905447"/>
            <a:ext cx="1559968" cy="155996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4BAB79B-AF63-4D46-AC43-009C54F81383}"/>
              </a:ext>
            </a:extLst>
          </p:cNvPr>
          <p:cNvSpPr/>
          <p:nvPr/>
        </p:nvSpPr>
        <p:spPr>
          <a:xfrm>
            <a:off x="-702449" y="-758262"/>
            <a:ext cx="2443774" cy="24437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556C3DC-6632-44CA-B077-2BB4190D0254}"/>
              </a:ext>
            </a:extLst>
          </p:cNvPr>
          <p:cNvSpPr/>
          <p:nvPr/>
        </p:nvSpPr>
        <p:spPr>
          <a:xfrm>
            <a:off x="-424802" y="-506869"/>
            <a:ext cx="1888477" cy="1940983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15AA212-FBD0-494B-92AA-C2897A8BC3EF}"/>
              </a:ext>
            </a:extLst>
          </p:cNvPr>
          <p:cNvGrpSpPr/>
          <p:nvPr/>
        </p:nvGrpSpPr>
        <p:grpSpPr>
          <a:xfrm>
            <a:off x="11080750" y="-506869"/>
            <a:ext cx="1806988" cy="1806988"/>
            <a:chOff x="-708484" y="229951"/>
            <a:chExt cx="1546638" cy="1546638"/>
          </a:xfrm>
          <a:solidFill>
            <a:schemeClr val="accent6"/>
          </a:solidFill>
        </p:grpSpPr>
        <p:sp>
          <p:nvSpPr>
            <p:cNvPr id="17" name="Circle: Hollow 16">
              <a:extLst>
                <a:ext uri="{FF2B5EF4-FFF2-40B4-BE49-F238E27FC236}">
                  <a16:creationId xmlns:a16="http://schemas.microsoft.com/office/drawing/2014/main" id="{686BAAF1-B7A3-408F-99D5-D8FAA3CC3C90}"/>
                </a:ext>
              </a:extLst>
            </p:cNvPr>
            <p:cNvSpPr/>
            <p:nvPr/>
          </p:nvSpPr>
          <p:spPr>
            <a:xfrm>
              <a:off x="-708484" y="229951"/>
              <a:ext cx="1546638" cy="1546638"/>
            </a:xfrm>
            <a:prstGeom prst="donut">
              <a:avLst>
                <a:gd name="adj" fmla="val 1120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Circle: Hollow 17">
              <a:extLst>
                <a:ext uri="{FF2B5EF4-FFF2-40B4-BE49-F238E27FC236}">
                  <a16:creationId xmlns:a16="http://schemas.microsoft.com/office/drawing/2014/main" id="{C67CF723-F6FD-4E76-9EFA-837B3348F086}"/>
                </a:ext>
              </a:extLst>
            </p:cNvPr>
            <p:cNvSpPr/>
            <p:nvPr/>
          </p:nvSpPr>
          <p:spPr>
            <a:xfrm>
              <a:off x="-392027" y="546408"/>
              <a:ext cx="913724" cy="913724"/>
            </a:xfrm>
            <a:prstGeom prst="donut">
              <a:avLst>
                <a:gd name="adj" fmla="val 1120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BD4BC04-AFD2-407D-853B-45F7079B9865}"/>
              </a:ext>
            </a:extLst>
          </p:cNvPr>
          <p:cNvSpPr txBox="1"/>
          <p:nvPr/>
        </p:nvSpPr>
        <p:spPr>
          <a:xfrm>
            <a:off x="4847676" y="44213"/>
            <a:ext cx="5548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pc="300" dirty="0" smtClean="0">
                <a:solidFill>
                  <a:schemeClr val="accent6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Question NO.5</a:t>
            </a:r>
            <a:endParaRPr lang="en-US" sz="4800" spc="300" dirty="0">
              <a:solidFill>
                <a:schemeClr val="accent6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92BE7D0-C143-478E-A3EF-74E4D1B293A5}"/>
              </a:ext>
            </a:extLst>
          </p:cNvPr>
          <p:cNvSpPr txBox="1">
            <a:spLocks/>
          </p:cNvSpPr>
          <p:nvPr/>
        </p:nvSpPr>
        <p:spPr>
          <a:xfrm>
            <a:off x="4932264" y="592363"/>
            <a:ext cx="7352725" cy="600164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Medium_Avg_Kill_Count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(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SELECT AVG(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Kill_Count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Avg_Kill_Count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FROM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dbo.level_details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WHERE Difficulty = 'Medium'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algn="l"/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Player_Level_Kill_Count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(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SELECT P_ID, Level, SUM(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Kill_Count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Total_Kill_Count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FROM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dbo.level_details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CROSS JOIN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Medium_Avg_Kill_Count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WHERE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ld.Difficulty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'Medium' AND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ld.Kill_Count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ma.Avg_Kill_Count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GROUP BY P_ID, Level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P_ID, Level,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Total_Kill_Count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Player_Level_Kill_Count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2774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8DF2D61-9330-4994-9D04-291B7EE0937F}"/>
              </a:ext>
            </a:extLst>
          </p:cNvPr>
          <p:cNvSpPr/>
          <p:nvPr/>
        </p:nvSpPr>
        <p:spPr>
          <a:xfrm rot="16200000">
            <a:off x="-925679" y="922171"/>
            <a:ext cx="6858002" cy="5013656"/>
          </a:xfrm>
          <a:custGeom>
            <a:avLst/>
            <a:gdLst>
              <a:gd name="connsiteX0" fmla="*/ 0 w 12192000"/>
              <a:gd name="connsiteY0" fmla="*/ 0 h 6628049"/>
              <a:gd name="connsiteX1" fmla="*/ 12192000 w 12192000"/>
              <a:gd name="connsiteY1" fmla="*/ 0 h 6628049"/>
              <a:gd name="connsiteX2" fmla="*/ 12192000 w 12192000"/>
              <a:gd name="connsiteY2" fmla="*/ 5462319 h 6628049"/>
              <a:gd name="connsiteX3" fmla="*/ 12016697 w 12192000"/>
              <a:gd name="connsiteY3" fmla="*/ 5499119 h 6628049"/>
              <a:gd name="connsiteX4" fmla="*/ 11477362 w 12192000"/>
              <a:gd name="connsiteY4" fmla="*/ 5641801 h 6628049"/>
              <a:gd name="connsiteX5" fmla="*/ 7162679 w 12192000"/>
              <a:gd name="connsiteY5" fmla="*/ 6509770 h 6628049"/>
              <a:gd name="connsiteX6" fmla="*/ 2847996 w 12192000"/>
              <a:gd name="connsiteY6" fmla="*/ 3615635 h 6628049"/>
              <a:gd name="connsiteX7" fmla="*/ 151319 w 12192000"/>
              <a:gd name="connsiteY7" fmla="*/ 3304106 h 6628049"/>
              <a:gd name="connsiteX8" fmla="*/ 0 w 12192000"/>
              <a:gd name="connsiteY8" fmla="*/ 3341278 h 6628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628049">
                <a:moveTo>
                  <a:pt x="0" y="0"/>
                </a:moveTo>
                <a:lnTo>
                  <a:pt x="12192000" y="0"/>
                </a:lnTo>
                <a:lnTo>
                  <a:pt x="12192000" y="5462319"/>
                </a:lnTo>
                <a:lnTo>
                  <a:pt x="12016697" y="5499119"/>
                </a:lnTo>
                <a:cubicBezTo>
                  <a:pt x="11836919" y="5540086"/>
                  <a:pt x="11657141" y="5587553"/>
                  <a:pt x="11477362" y="5641801"/>
                </a:cubicBezTo>
                <a:cubicBezTo>
                  <a:pt x="10039134" y="6075786"/>
                  <a:pt x="8600906" y="6943755"/>
                  <a:pt x="7162679" y="6509770"/>
                </a:cubicBezTo>
                <a:cubicBezTo>
                  <a:pt x="5724453" y="6075786"/>
                  <a:pt x="4286224" y="4339847"/>
                  <a:pt x="2847996" y="3615635"/>
                </a:cubicBezTo>
                <a:cubicBezTo>
                  <a:pt x="1949104" y="3169783"/>
                  <a:pt x="1050211" y="3108542"/>
                  <a:pt x="151319" y="3304106"/>
                </a:cubicBezTo>
                <a:lnTo>
                  <a:pt x="0" y="334127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7A3758C-9C58-477E-B542-B0C46D179332}"/>
              </a:ext>
            </a:extLst>
          </p:cNvPr>
          <p:cNvSpPr/>
          <p:nvPr/>
        </p:nvSpPr>
        <p:spPr>
          <a:xfrm>
            <a:off x="3372297" y="4905447"/>
            <a:ext cx="1559968" cy="155996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4BAB79B-AF63-4D46-AC43-009C54F81383}"/>
              </a:ext>
            </a:extLst>
          </p:cNvPr>
          <p:cNvSpPr/>
          <p:nvPr/>
        </p:nvSpPr>
        <p:spPr>
          <a:xfrm>
            <a:off x="-702449" y="-758262"/>
            <a:ext cx="2443774" cy="24437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556C3DC-6632-44CA-B077-2BB4190D0254}"/>
              </a:ext>
            </a:extLst>
          </p:cNvPr>
          <p:cNvSpPr/>
          <p:nvPr/>
        </p:nvSpPr>
        <p:spPr>
          <a:xfrm>
            <a:off x="-424802" y="-506869"/>
            <a:ext cx="1888477" cy="1940983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15AA212-FBD0-494B-92AA-C2897A8BC3EF}"/>
              </a:ext>
            </a:extLst>
          </p:cNvPr>
          <p:cNvGrpSpPr/>
          <p:nvPr/>
        </p:nvGrpSpPr>
        <p:grpSpPr>
          <a:xfrm>
            <a:off x="11080750" y="-506869"/>
            <a:ext cx="1806988" cy="1806988"/>
            <a:chOff x="-708484" y="229951"/>
            <a:chExt cx="1546638" cy="1546638"/>
          </a:xfrm>
          <a:solidFill>
            <a:schemeClr val="accent6"/>
          </a:solidFill>
        </p:grpSpPr>
        <p:sp>
          <p:nvSpPr>
            <p:cNvPr id="17" name="Circle: Hollow 16">
              <a:extLst>
                <a:ext uri="{FF2B5EF4-FFF2-40B4-BE49-F238E27FC236}">
                  <a16:creationId xmlns:a16="http://schemas.microsoft.com/office/drawing/2014/main" id="{686BAAF1-B7A3-408F-99D5-D8FAA3CC3C90}"/>
                </a:ext>
              </a:extLst>
            </p:cNvPr>
            <p:cNvSpPr/>
            <p:nvPr/>
          </p:nvSpPr>
          <p:spPr>
            <a:xfrm>
              <a:off x="-708484" y="229951"/>
              <a:ext cx="1546638" cy="1546638"/>
            </a:xfrm>
            <a:prstGeom prst="donut">
              <a:avLst>
                <a:gd name="adj" fmla="val 1120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Circle: Hollow 17">
              <a:extLst>
                <a:ext uri="{FF2B5EF4-FFF2-40B4-BE49-F238E27FC236}">
                  <a16:creationId xmlns:a16="http://schemas.microsoft.com/office/drawing/2014/main" id="{C67CF723-F6FD-4E76-9EFA-837B3348F086}"/>
                </a:ext>
              </a:extLst>
            </p:cNvPr>
            <p:cNvSpPr/>
            <p:nvPr/>
          </p:nvSpPr>
          <p:spPr>
            <a:xfrm>
              <a:off x="-392027" y="546408"/>
              <a:ext cx="913724" cy="913724"/>
            </a:xfrm>
            <a:prstGeom prst="donut">
              <a:avLst>
                <a:gd name="adj" fmla="val 1120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BD4BC04-AFD2-407D-853B-45F7079B9865}"/>
              </a:ext>
            </a:extLst>
          </p:cNvPr>
          <p:cNvSpPr txBox="1"/>
          <p:nvPr/>
        </p:nvSpPr>
        <p:spPr>
          <a:xfrm>
            <a:off x="5378671" y="1932894"/>
            <a:ext cx="5548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pc="300" dirty="0" smtClean="0">
                <a:solidFill>
                  <a:schemeClr val="accent6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Question NO.6</a:t>
            </a:r>
            <a:endParaRPr lang="en-US" sz="4800" spc="300" dirty="0">
              <a:solidFill>
                <a:schemeClr val="accent6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92BE7D0-C143-478E-A3EF-74E4D1B293A5}"/>
              </a:ext>
            </a:extLst>
          </p:cNvPr>
          <p:cNvSpPr txBox="1">
            <a:spLocks/>
          </p:cNvSpPr>
          <p:nvPr/>
        </p:nvSpPr>
        <p:spPr>
          <a:xfrm>
            <a:off x="5129940" y="3114616"/>
            <a:ext cx="7015566" cy="267765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ld.Level, pd.L1_Code, SUM(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ld.Lives_Earned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Total_Lives_Earned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dbo.player_detail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dbo.level_details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pd.P_ID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ld.P_ID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ld.Level &lt;&gt; 0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BY ld.Level, pd.L1_Code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BY ld.Level ASC;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6098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8DF2D61-9330-4994-9D04-291B7EE0937F}"/>
              </a:ext>
            </a:extLst>
          </p:cNvPr>
          <p:cNvSpPr/>
          <p:nvPr/>
        </p:nvSpPr>
        <p:spPr>
          <a:xfrm rot="16200000">
            <a:off x="-925679" y="922171"/>
            <a:ext cx="6858002" cy="5013656"/>
          </a:xfrm>
          <a:custGeom>
            <a:avLst/>
            <a:gdLst>
              <a:gd name="connsiteX0" fmla="*/ 0 w 12192000"/>
              <a:gd name="connsiteY0" fmla="*/ 0 h 6628049"/>
              <a:gd name="connsiteX1" fmla="*/ 12192000 w 12192000"/>
              <a:gd name="connsiteY1" fmla="*/ 0 h 6628049"/>
              <a:gd name="connsiteX2" fmla="*/ 12192000 w 12192000"/>
              <a:gd name="connsiteY2" fmla="*/ 5462319 h 6628049"/>
              <a:gd name="connsiteX3" fmla="*/ 12016697 w 12192000"/>
              <a:gd name="connsiteY3" fmla="*/ 5499119 h 6628049"/>
              <a:gd name="connsiteX4" fmla="*/ 11477362 w 12192000"/>
              <a:gd name="connsiteY4" fmla="*/ 5641801 h 6628049"/>
              <a:gd name="connsiteX5" fmla="*/ 7162679 w 12192000"/>
              <a:gd name="connsiteY5" fmla="*/ 6509770 h 6628049"/>
              <a:gd name="connsiteX6" fmla="*/ 2847996 w 12192000"/>
              <a:gd name="connsiteY6" fmla="*/ 3615635 h 6628049"/>
              <a:gd name="connsiteX7" fmla="*/ 151319 w 12192000"/>
              <a:gd name="connsiteY7" fmla="*/ 3304106 h 6628049"/>
              <a:gd name="connsiteX8" fmla="*/ 0 w 12192000"/>
              <a:gd name="connsiteY8" fmla="*/ 3341278 h 6628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628049">
                <a:moveTo>
                  <a:pt x="0" y="0"/>
                </a:moveTo>
                <a:lnTo>
                  <a:pt x="12192000" y="0"/>
                </a:lnTo>
                <a:lnTo>
                  <a:pt x="12192000" y="5462319"/>
                </a:lnTo>
                <a:lnTo>
                  <a:pt x="12016697" y="5499119"/>
                </a:lnTo>
                <a:cubicBezTo>
                  <a:pt x="11836919" y="5540086"/>
                  <a:pt x="11657141" y="5587553"/>
                  <a:pt x="11477362" y="5641801"/>
                </a:cubicBezTo>
                <a:cubicBezTo>
                  <a:pt x="10039134" y="6075786"/>
                  <a:pt x="8600906" y="6943755"/>
                  <a:pt x="7162679" y="6509770"/>
                </a:cubicBezTo>
                <a:cubicBezTo>
                  <a:pt x="5724453" y="6075786"/>
                  <a:pt x="4286224" y="4339847"/>
                  <a:pt x="2847996" y="3615635"/>
                </a:cubicBezTo>
                <a:cubicBezTo>
                  <a:pt x="1949104" y="3169783"/>
                  <a:pt x="1050211" y="3108542"/>
                  <a:pt x="151319" y="3304106"/>
                </a:cubicBezTo>
                <a:lnTo>
                  <a:pt x="0" y="334127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7A3758C-9C58-477E-B542-B0C46D179332}"/>
              </a:ext>
            </a:extLst>
          </p:cNvPr>
          <p:cNvSpPr/>
          <p:nvPr/>
        </p:nvSpPr>
        <p:spPr>
          <a:xfrm>
            <a:off x="3372297" y="4905447"/>
            <a:ext cx="1559968" cy="155996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4BAB79B-AF63-4D46-AC43-009C54F81383}"/>
              </a:ext>
            </a:extLst>
          </p:cNvPr>
          <p:cNvSpPr/>
          <p:nvPr/>
        </p:nvSpPr>
        <p:spPr>
          <a:xfrm>
            <a:off x="-702449" y="-758262"/>
            <a:ext cx="2443774" cy="24437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556C3DC-6632-44CA-B077-2BB4190D0254}"/>
              </a:ext>
            </a:extLst>
          </p:cNvPr>
          <p:cNvSpPr/>
          <p:nvPr/>
        </p:nvSpPr>
        <p:spPr>
          <a:xfrm>
            <a:off x="-424802" y="-506869"/>
            <a:ext cx="1888477" cy="1940983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15AA212-FBD0-494B-92AA-C2897A8BC3EF}"/>
              </a:ext>
            </a:extLst>
          </p:cNvPr>
          <p:cNvGrpSpPr/>
          <p:nvPr/>
        </p:nvGrpSpPr>
        <p:grpSpPr>
          <a:xfrm>
            <a:off x="11080750" y="-506869"/>
            <a:ext cx="1806988" cy="1806988"/>
            <a:chOff x="-708484" y="229951"/>
            <a:chExt cx="1546638" cy="1546638"/>
          </a:xfrm>
          <a:solidFill>
            <a:schemeClr val="accent6"/>
          </a:solidFill>
        </p:grpSpPr>
        <p:sp>
          <p:nvSpPr>
            <p:cNvPr id="17" name="Circle: Hollow 16">
              <a:extLst>
                <a:ext uri="{FF2B5EF4-FFF2-40B4-BE49-F238E27FC236}">
                  <a16:creationId xmlns:a16="http://schemas.microsoft.com/office/drawing/2014/main" id="{686BAAF1-B7A3-408F-99D5-D8FAA3CC3C90}"/>
                </a:ext>
              </a:extLst>
            </p:cNvPr>
            <p:cNvSpPr/>
            <p:nvPr/>
          </p:nvSpPr>
          <p:spPr>
            <a:xfrm>
              <a:off x="-708484" y="229951"/>
              <a:ext cx="1546638" cy="1546638"/>
            </a:xfrm>
            <a:prstGeom prst="donut">
              <a:avLst>
                <a:gd name="adj" fmla="val 1120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Circle: Hollow 17">
              <a:extLst>
                <a:ext uri="{FF2B5EF4-FFF2-40B4-BE49-F238E27FC236}">
                  <a16:creationId xmlns:a16="http://schemas.microsoft.com/office/drawing/2014/main" id="{C67CF723-F6FD-4E76-9EFA-837B3348F086}"/>
                </a:ext>
              </a:extLst>
            </p:cNvPr>
            <p:cNvSpPr/>
            <p:nvPr/>
          </p:nvSpPr>
          <p:spPr>
            <a:xfrm>
              <a:off x="-392027" y="546408"/>
              <a:ext cx="913724" cy="913724"/>
            </a:xfrm>
            <a:prstGeom prst="donut">
              <a:avLst>
                <a:gd name="adj" fmla="val 1120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BD4BC04-AFD2-407D-853B-45F7079B9865}"/>
              </a:ext>
            </a:extLst>
          </p:cNvPr>
          <p:cNvSpPr txBox="1"/>
          <p:nvPr/>
        </p:nvSpPr>
        <p:spPr>
          <a:xfrm>
            <a:off x="5378671" y="1932894"/>
            <a:ext cx="5548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pc="300" dirty="0" smtClean="0">
                <a:solidFill>
                  <a:schemeClr val="accent6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Question NO.7</a:t>
            </a:r>
            <a:endParaRPr lang="en-US" sz="4800" spc="300" dirty="0">
              <a:solidFill>
                <a:schemeClr val="accent6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92BE7D0-C143-478E-A3EF-74E4D1B293A5}"/>
              </a:ext>
            </a:extLst>
          </p:cNvPr>
          <p:cNvSpPr txBox="1">
            <a:spLocks/>
          </p:cNvSpPr>
          <p:nvPr/>
        </p:nvSpPr>
        <p:spPr>
          <a:xfrm>
            <a:off x="5129940" y="3114616"/>
            <a:ext cx="7015566" cy="341632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RankedScores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(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SELECT *,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ROW_NUMBER() OVER (PARTITION BY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Dev_ID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ORDER BY Score ASC) AS Rank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FROM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dbo.level_details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Dev_ID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Score, Difficulty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RankedScores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Rank &lt;= 3;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9969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8DF2D61-9330-4994-9D04-291B7EE0937F}"/>
              </a:ext>
            </a:extLst>
          </p:cNvPr>
          <p:cNvSpPr/>
          <p:nvPr/>
        </p:nvSpPr>
        <p:spPr>
          <a:xfrm rot="16200000">
            <a:off x="-925679" y="922171"/>
            <a:ext cx="6858002" cy="5013656"/>
          </a:xfrm>
          <a:custGeom>
            <a:avLst/>
            <a:gdLst>
              <a:gd name="connsiteX0" fmla="*/ 0 w 12192000"/>
              <a:gd name="connsiteY0" fmla="*/ 0 h 6628049"/>
              <a:gd name="connsiteX1" fmla="*/ 12192000 w 12192000"/>
              <a:gd name="connsiteY1" fmla="*/ 0 h 6628049"/>
              <a:gd name="connsiteX2" fmla="*/ 12192000 w 12192000"/>
              <a:gd name="connsiteY2" fmla="*/ 5462319 h 6628049"/>
              <a:gd name="connsiteX3" fmla="*/ 12016697 w 12192000"/>
              <a:gd name="connsiteY3" fmla="*/ 5499119 h 6628049"/>
              <a:gd name="connsiteX4" fmla="*/ 11477362 w 12192000"/>
              <a:gd name="connsiteY4" fmla="*/ 5641801 h 6628049"/>
              <a:gd name="connsiteX5" fmla="*/ 7162679 w 12192000"/>
              <a:gd name="connsiteY5" fmla="*/ 6509770 h 6628049"/>
              <a:gd name="connsiteX6" fmla="*/ 2847996 w 12192000"/>
              <a:gd name="connsiteY6" fmla="*/ 3615635 h 6628049"/>
              <a:gd name="connsiteX7" fmla="*/ 151319 w 12192000"/>
              <a:gd name="connsiteY7" fmla="*/ 3304106 h 6628049"/>
              <a:gd name="connsiteX8" fmla="*/ 0 w 12192000"/>
              <a:gd name="connsiteY8" fmla="*/ 3341278 h 6628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628049">
                <a:moveTo>
                  <a:pt x="0" y="0"/>
                </a:moveTo>
                <a:lnTo>
                  <a:pt x="12192000" y="0"/>
                </a:lnTo>
                <a:lnTo>
                  <a:pt x="12192000" y="5462319"/>
                </a:lnTo>
                <a:lnTo>
                  <a:pt x="12016697" y="5499119"/>
                </a:lnTo>
                <a:cubicBezTo>
                  <a:pt x="11836919" y="5540086"/>
                  <a:pt x="11657141" y="5587553"/>
                  <a:pt x="11477362" y="5641801"/>
                </a:cubicBezTo>
                <a:cubicBezTo>
                  <a:pt x="10039134" y="6075786"/>
                  <a:pt x="8600906" y="6943755"/>
                  <a:pt x="7162679" y="6509770"/>
                </a:cubicBezTo>
                <a:cubicBezTo>
                  <a:pt x="5724453" y="6075786"/>
                  <a:pt x="4286224" y="4339847"/>
                  <a:pt x="2847996" y="3615635"/>
                </a:cubicBezTo>
                <a:cubicBezTo>
                  <a:pt x="1949104" y="3169783"/>
                  <a:pt x="1050211" y="3108542"/>
                  <a:pt x="151319" y="3304106"/>
                </a:cubicBezTo>
                <a:lnTo>
                  <a:pt x="0" y="334127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7A3758C-9C58-477E-B542-B0C46D179332}"/>
              </a:ext>
            </a:extLst>
          </p:cNvPr>
          <p:cNvSpPr/>
          <p:nvPr/>
        </p:nvSpPr>
        <p:spPr>
          <a:xfrm>
            <a:off x="3372297" y="4905447"/>
            <a:ext cx="1559968" cy="155996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4BAB79B-AF63-4D46-AC43-009C54F81383}"/>
              </a:ext>
            </a:extLst>
          </p:cNvPr>
          <p:cNvSpPr/>
          <p:nvPr/>
        </p:nvSpPr>
        <p:spPr>
          <a:xfrm>
            <a:off x="-702449" y="-758262"/>
            <a:ext cx="2443774" cy="24437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556C3DC-6632-44CA-B077-2BB4190D0254}"/>
              </a:ext>
            </a:extLst>
          </p:cNvPr>
          <p:cNvSpPr/>
          <p:nvPr/>
        </p:nvSpPr>
        <p:spPr>
          <a:xfrm>
            <a:off x="-424802" y="-506869"/>
            <a:ext cx="1888477" cy="1940983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15AA212-FBD0-494B-92AA-C2897A8BC3EF}"/>
              </a:ext>
            </a:extLst>
          </p:cNvPr>
          <p:cNvGrpSpPr/>
          <p:nvPr/>
        </p:nvGrpSpPr>
        <p:grpSpPr>
          <a:xfrm>
            <a:off x="11080750" y="-506869"/>
            <a:ext cx="1806988" cy="1806988"/>
            <a:chOff x="-708484" y="229951"/>
            <a:chExt cx="1546638" cy="1546638"/>
          </a:xfrm>
          <a:solidFill>
            <a:schemeClr val="accent6"/>
          </a:solidFill>
        </p:grpSpPr>
        <p:sp>
          <p:nvSpPr>
            <p:cNvPr id="17" name="Circle: Hollow 16">
              <a:extLst>
                <a:ext uri="{FF2B5EF4-FFF2-40B4-BE49-F238E27FC236}">
                  <a16:creationId xmlns:a16="http://schemas.microsoft.com/office/drawing/2014/main" id="{686BAAF1-B7A3-408F-99D5-D8FAA3CC3C90}"/>
                </a:ext>
              </a:extLst>
            </p:cNvPr>
            <p:cNvSpPr/>
            <p:nvPr/>
          </p:nvSpPr>
          <p:spPr>
            <a:xfrm>
              <a:off x="-708484" y="229951"/>
              <a:ext cx="1546638" cy="1546638"/>
            </a:xfrm>
            <a:prstGeom prst="donut">
              <a:avLst>
                <a:gd name="adj" fmla="val 1120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Circle: Hollow 17">
              <a:extLst>
                <a:ext uri="{FF2B5EF4-FFF2-40B4-BE49-F238E27FC236}">
                  <a16:creationId xmlns:a16="http://schemas.microsoft.com/office/drawing/2014/main" id="{C67CF723-F6FD-4E76-9EFA-837B3348F086}"/>
                </a:ext>
              </a:extLst>
            </p:cNvPr>
            <p:cNvSpPr/>
            <p:nvPr/>
          </p:nvSpPr>
          <p:spPr>
            <a:xfrm>
              <a:off x="-392027" y="546408"/>
              <a:ext cx="913724" cy="913724"/>
            </a:xfrm>
            <a:prstGeom prst="donut">
              <a:avLst>
                <a:gd name="adj" fmla="val 1120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BD4BC04-AFD2-407D-853B-45F7079B9865}"/>
              </a:ext>
            </a:extLst>
          </p:cNvPr>
          <p:cNvSpPr txBox="1"/>
          <p:nvPr/>
        </p:nvSpPr>
        <p:spPr>
          <a:xfrm>
            <a:off x="5378671" y="1932894"/>
            <a:ext cx="5548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pc="300" dirty="0" smtClean="0">
                <a:solidFill>
                  <a:schemeClr val="accent6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Question NO.8</a:t>
            </a:r>
            <a:endParaRPr lang="en-US" sz="4800" spc="300" dirty="0">
              <a:solidFill>
                <a:schemeClr val="accent6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92BE7D0-C143-478E-A3EF-74E4D1B293A5}"/>
              </a:ext>
            </a:extLst>
          </p:cNvPr>
          <p:cNvSpPr txBox="1">
            <a:spLocks/>
          </p:cNvSpPr>
          <p:nvPr/>
        </p:nvSpPr>
        <p:spPr>
          <a:xfrm>
            <a:off x="5129940" y="3114616"/>
            <a:ext cx="7015566" cy="120032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Dev_ID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MIN(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TimeStamp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first_login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dbo.level_details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Dev_ID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7452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0140-quiz-powerpoint-template">
  <a:themeElements>
    <a:clrScheme name="Slidehelper - 080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25064C"/>
      </a:accent1>
      <a:accent2>
        <a:srgbClr val="36175E"/>
      </a:accent2>
      <a:accent3>
        <a:srgbClr val="553285"/>
      </a:accent3>
      <a:accent4>
        <a:srgbClr val="7B52AB"/>
      </a:accent4>
      <a:accent5>
        <a:srgbClr val="9768D1"/>
      </a:accent5>
      <a:accent6>
        <a:srgbClr val="EFECCA"/>
      </a:accent6>
      <a:hlink>
        <a:srgbClr val="25064C"/>
      </a:hlink>
      <a:folHlink>
        <a:srgbClr val="36175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718</Words>
  <Application>Microsoft Office PowerPoint</Application>
  <PresentationFormat>Widescreen</PresentationFormat>
  <Paragraphs>186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Open Sans</vt:lpstr>
      <vt:lpstr>Times New Roman</vt:lpstr>
      <vt:lpstr>30140-quiz-powerpoint-template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30140-quiz-powerpoint-template</dc:title>
  <dc:creator>Ahmad Gill</dc:creator>
  <cp:lastModifiedBy>Ahmad Gill</cp:lastModifiedBy>
  <cp:revision>32</cp:revision>
  <dcterms:created xsi:type="dcterms:W3CDTF">2020-08-30T09:33:05Z</dcterms:created>
  <dcterms:modified xsi:type="dcterms:W3CDTF">2024-04-19T09:42:16Z</dcterms:modified>
</cp:coreProperties>
</file>