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2" r:id="rId3"/>
    <p:sldId id="257" r:id="rId4"/>
    <p:sldId id="263"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98D36CB-0E5D-408B-9EB2-85A84FCEE8C9}" type="datetimeFigureOut">
              <a:rPr lang="en-US" smtClean="0"/>
              <a:t>10/18/2017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37C9223-CCB7-4B26-ADE4-BBE2729A7986}" type="slidenum">
              <a:rPr lang="en-US" smtClean="0"/>
              <a:t>‹#›</a:t>
            </a:fld>
            <a:endParaRPr lang="en-US"/>
          </a:p>
        </p:txBody>
      </p:sp>
    </p:spTree>
    <p:extLst>
      <p:ext uri="{BB962C8B-B14F-4D97-AF65-F5344CB8AC3E}">
        <p14:creationId xmlns:p14="http://schemas.microsoft.com/office/powerpoint/2010/main" val="120766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8D36CB-0E5D-408B-9EB2-85A84FCEE8C9}"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C9223-CCB7-4B26-ADE4-BBE2729A7986}" type="slidenum">
              <a:rPr lang="en-US" smtClean="0"/>
              <a:t>‹#›</a:t>
            </a:fld>
            <a:endParaRPr lang="en-US"/>
          </a:p>
        </p:txBody>
      </p:sp>
    </p:spTree>
    <p:extLst>
      <p:ext uri="{BB962C8B-B14F-4D97-AF65-F5344CB8AC3E}">
        <p14:creationId xmlns:p14="http://schemas.microsoft.com/office/powerpoint/2010/main" val="363585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8D36CB-0E5D-408B-9EB2-85A84FCEE8C9}"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C9223-CCB7-4B26-ADE4-BBE2729A7986}" type="slidenum">
              <a:rPr lang="en-US" smtClean="0"/>
              <a:t>‹#›</a:t>
            </a:fld>
            <a:endParaRPr lang="en-US"/>
          </a:p>
        </p:txBody>
      </p:sp>
    </p:spTree>
    <p:extLst>
      <p:ext uri="{BB962C8B-B14F-4D97-AF65-F5344CB8AC3E}">
        <p14:creationId xmlns:p14="http://schemas.microsoft.com/office/powerpoint/2010/main" val="1915134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8D36CB-0E5D-408B-9EB2-85A84FCEE8C9}"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C9223-CCB7-4B26-ADE4-BBE2729A798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60229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8D36CB-0E5D-408B-9EB2-85A84FCEE8C9}"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C9223-CCB7-4B26-ADE4-BBE2729A7986}" type="slidenum">
              <a:rPr lang="en-US" smtClean="0"/>
              <a:t>‹#›</a:t>
            </a:fld>
            <a:endParaRPr lang="en-US"/>
          </a:p>
        </p:txBody>
      </p:sp>
    </p:spTree>
    <p:extLst>
      <p:ext uri="{BB962C8B-B14F-4D97-AF65-F5344CB8AC3E}">
        <p14:creationId xmlns:p14="http://schemas.microsoft.com/office/powerpoint/2010/main" val="625521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98D36CB-0E5D-408B-9EB2-85A84FCEE8C9}" type="datetimeFigureOut">
              <a:rPr lang="en-US" smtClean="0"/>
              <a:t>10/18/2017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7C9223-CCB7-4B26-ADE4-BBE2729A7986}" type="slidenum">
              <a:rPr lang="en-US" smtClean="0"/>
              <a:t>‹#›</a:t>
            </a:fld>
            <a:endParaRPr lang="en-US"/>
          </a:p>
        </p:txBody>
      </p:sp>
    </p:spTree>
    <p:extLst>
      <p:ext uri="{BB962C8B-B14F-4D97-AF65-F5344CB8AC3E}">
        <p14:creationId xmlns:p14="http://schemas.microsoft.com/office/powerpoint/2010/main" val="1614622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98D36CB-0E5D-408B-9EB2-85A84FCEE8C9}" type="datetimeFigureOut">
              <a:rPr lang="en-US" smtClean="0"/>
              <a:t>10/18/2017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7C9223-CCB7-4B26-ADE4-BBE2729A7986}" type="slidenum">
              <a:rPr lang="en-US" smtClean="0"/>
              <a:t>‹#›</a:t>
            </a:fld>
            <a:endParaRPr lang="en-US"/>
          </a:p>
        </p:txBody>
      </p:sp>
    </p:spTree>
    <p:extLst>
      <p:ext uri="{BB962C8B-B14F-4D97-AF65-F5344CB8AC3E}">
        <p14:creationId xmlns:p14="http://schemas.microsoft.com/office/powerpoint/2010/main" val="3082207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8D36CB-0E5D-408B-9EB2-85A84FCEE8C9}"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C9223-CCB7-4B26-ADE4-BBE2729A7986}" type="slidenum">
              <a:rPr lang="en-US" smtClean="0"/>
              <a:t>‹#›</a:t>
            </a:fld>
            <a:endParaRPr lang="en-US"/>
          </a:p>
        </p:txBody>
      </p:sp>
    </p:spTree>
    <p:extLst>
      <p:ext uri="{BB962C8B-B14F-4D97-AF65-F5344CB8AC3E}">
        <p14:creationId xmlns:p14="http://schemas.microsoft.com/office/powerpoint/2010/main" val="2047988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8D36CB-0E5D-408B-9EB2-85A84FCEE8C9}"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C9223-CCB7-4B26-ADE4-BBE2729A7986}" type="slidenum">
              <a:rPr lang="en-US" smtClean="0"/>
              <a:t>‹#›</a:t>
            </a:fld>
            <a:endParaRPr lang="en-US"/>
          </a:p>
        </p:txBody>
      </p:sp>
    </p:spTree>
    <p:extLst>
      <p:ext uri="{BB962C8B-B14F-4D97-AF65-F5344CB8AC3E}">
        <p14:creationId xmlns:p14="http://schemas.microsoft.com/office/powerpoint/2010/main" val="427986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8D36CB-0E5D-408B-9EB2-85A84FCEE8C9}"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C9223-CCB7-4B26-ADE4-BBE2729A7986}" type="slidenum">
              <a:rPr lang="en-US" smtClean="0"/>
              <a:t>‹#›</a:t>
            </a:fld>
            <a:endParaRPr lang="en-US"/>
          </a:p>
        </p:txBody>
      </p:sp>
    </p:spTree>
    <p:extLst>
      <p:ext uri="{BB962C8B-B14F-4D97-AF65-F5344CB8AC3E}">
        <p14:creationId xmlns:p14="http://schemas.microsoft.com/office/powerpoint/2010/main" val="1119797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8D36CB-0E5D-408B-9EB2-85A84FCEE8C9}"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C9223-CCB7-4B26-ADE4-BBE2729A7986}" type="slidenum">
              <a:rPr lang="en-US" smtClean="0"/>
              <a:t>‹#›</a:t>
            </a:fld>
            <a:endParaRPr lang="en-US"/>
          </a:p>
        </p:txBody>
      </p:sp>
    </p:spTree>
    <p:extLst>
      <p:ext uri="{BB962C8B-B14F-4D97-AF65-F5344CB8AC3E}">
        <p14:creationId xmlns:p14="http://schemas.microsoft.com/office/powerpoint/2010/main" val="1236343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8D36CB-0E5D-408B-9EB2-85A84FCEE8C9}"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C9223-CCB7-4B26-ADE4-BBE2729A7986}" type="slidenum">
              <a:rPr lang="en-US" smtClean="0"/>
              <a:t>‹#›</a:t>
            </a:fld>
            <a:endParaRPr lang="en-US"/>
          </a:p>
        </p:txBody>
      </p:sp>
    </p:spTree>
    <p:extLst>
      <p:ext uri="{BB962C8B-B14F-4D97-AF65-F5344CB8AC3E}">
        <p14:creationId xmlns:p14="http://schemas.microsoft.com/office/powerpoint/2010/main" val="298459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8D36CB-0E5D-408B-9EB2-85A84FCEE8C9}" type="datetimeFigureOut">
              <a:rPr lang="en-US" smtClean="0"/>
              <a:t>10/18/2017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7C9223-CCB7-4B26-ADE4-BBE2729A7986}" type="slidenum">
              <a:rPr lang="en-US" smtClean="0"/>
              <a:t>‹#›</a:t>
            </a:fld>
            <a:endParaRPr lang="en-US"/>
          </a:p>
        </p:txBody>
      </p:sp>
    </p:spTree>
    <p:extLst>
      <p:ext uri="{BB962C8B-B14F-4D97-AF65-F5344CB8AC3E}">
        <p14:creationId xmlns:p14="http://schemas.microsoft.com/office/powerpoint/2010/main" val="126767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8D36CB-0E5D-408B-9EB2-85A84FCEE8C9}" type="datetimeFigureOut">
              <a:rPr lang="en-US" smtClean="0"/>
              <a:t>10/18/2017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7C9223-CCB7-4B26-ADE4-BBE2729A7986}" type="slidenum">
              <a:rPr lang="en-US" smtClean="0"/>
              <a:t>‹#›</a:t>
            </a:fld>
            <a:endParaRPr lang="en-US"/>
          </a:p>
        </p:txBody>
      </p:sp>
    </p:spTree>
    <p:extLst>
      <p:ext uri="{BB962C8B-B14F-4D97-AF65-F5344CB8AC3E}">
        <p14:creationId xmlns:p14="http://schemas.microsoft.com/office/powerpoint/2010/main" val="6920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D36CB-0E5D-408B-9EB2-85A84FCEE8C9}" type="datetimeFigureOut">
              <a:rPr lang="en-US" smtClean="0"/>
              <a:t>10/18/2017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7C9223-CCB7-4B26-ADE4-BBE2729A7986}" type="slidenum">
              <a:rPr lang="en-US" smtClean="0"/>
              <a:t>‹#›</a:t>
            </a:fld>
            <a:endParaRPr lang="en-US"/>
          </a:p>
        </p:txBody>
      </p:sp>
    </p:spTree>
    <p:extLst>
      <p:ext uri="{BB962C8B-B14F-4D97-AF65-F5344CB8AC3E}">
        <p14:creationId xmlns:p14="http://schemas.microsoft.com/office/powerpoint/2010/main" val="306305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8D36CB-0E5D-408B-9EB2-85A84FCEE8C9}"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C9223-CCB7-4B26-ADE4-BBE2729A7986}" type="slidenum">
              <a:rPr lang="en-US" smtClean="0"/>
              <a:t>‹#›</a:t>
            </a:fld>
            <a:endParaRPr lang="en-US"/>
          </a:p>
        </p:txBody>
      </p:sp>
    </p:spTree>
    <p:extLst>
      <p:ext uri="{BB962C8B-B14F-4D97-AF65-F5344CB8AC3E}">
        <p14:creationId xmlns:p14="http://schemas.microsoft.com/office/powerpoint/2010/main" val="2746592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8D36CB-0E5D-408B-9EB2-85A84FCEE8C9}"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C9223-CCB7-4B26-ADE4-BBE2729A7986}" type="slidenum">
              <a:rPr lang="en-US" smtClean="0"/>
              <a:t>‹#›</a:t>
            </a:fld>
            <a:endParaRPr lang="en-US"/>
          </a:p>
        </p:txBody>
      </p:sp>
    </p:spTree>
    <p:extLst>
      <p:ext uri="{BB962C8B-B14F-4D97-AF65-F5344CB8AC3E}">
        <p14:creationId xmlns:p14="http://schemas.microsoft.com/office/powerpoint/2010/main" val="207367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98D36CB-0E5D-408B-9EB2-85A84FCEE8C9}" type="datetimeFigureOut">
              <a:rPr lang="en-US" smtClean="0"/>
              <a:t>10/18/2017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7C9223-CCB7-4B26-ADE4-BBE2729A7986}" type="slidenum">
              <a:rPr lang="en-US" smtClean="0"/>
              <a:t>‹#›</a:t>
            </a:fld>
            <a:endParaRPr lang="en-US"/>
          </a:p>
        </p:txBody>
      </p:sp>
    </p:spTree>
    <p:extLst>
      <p:ext uri="{BB962C8B-B14F-4D97-AF65-F5344CB8AC3E}">
        <p14:creationId xmlns:p14="http://schemas.microsoft.com/office/powerpoint/2010/main" val="359903087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Bookman Old Style" panose="02050604050505020204" pitchFamily="18" charset="0"/>
              </a:rPr>
              <a:t>Project : Snake </a:t>
            </a:r>
            <a:r>
              <a:rPr lang="en-US" dirty="0" err="1" smtClean="0">
                <a:latin typeface="Bookman Old Style" panose="02050604050505020204" pitchFamily="18" charset="0"/>
              </a:rPr>
              <a:t>Ludo</a:t>
            </a:r>
            <a:endParaRPr lang="en-US" dirty="0">
              <a:latin typeface="Bookman Old Style" panose="02050604050505020204" pitchFamily="18" charset="0"/>
            </a:endParaRPr>
          </a:p>
        </p:txBody>
      </p:sp>
      <p:sp>
        <p:nvSpPr>
          <p:cNvPr id="3" name="Subtitle 2"/>
          <p:cNvSpPr>
            <a:spLocks noGrp="1"/>
          </p:cNvSpPr>
          <p:nvPr>
            <p:ph type="subTitle" idx="1"/>
          </p:nvPr>
        </p:nvSpPr>
        <p:spPr/>
        <p:txBody>
          <a:bodyPr/>
          <a:lstStyle/>
          <a:p>
            <a:r>
              <a:rPr lang="en-US" dirty="0" smtClean="0"/>
              <a:t>                          </a:t>
            </a:r>
            <a:r>
              <a:rPr lang="en-US" sz="2800" dirty="0" smtClean="0">
                <a:latin typeface="Bell MT" panose="02020503060305020303" pitchFamily="18" charset="0"/>
              </a:rPr>
              <a:t>Relive your childhood</a:t>
            </a:r>
            <a:endParaRPr lang="en-US" sz="2800" dirty="0">
              <a:latin typeface="Bell MT" panose="02020503060305020303" pitchFamily="18" charset="0"/>
            </a:endParaRPr>
          </a:p>
        </p:txBody>
      </p:sp>
    </p:spTree>
    <p:extLst>
      <p:ext uri="{BB962C8B-B14F-4D97-AF65-F5344CB8AC3E}">
        <p14:creationId xmlns:p14="http://schemas.microsoft.com/office/powerpoint/2010/main" val="27819447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Bookman Old Style" panose="02050604050505020204" pitchFamily="18" charset="0"/>
              </a:rPr>
              <a:t>Created By:</a:t>
            </a:r>
            <a:endParaRPr lang="en-US" dirty="0">
              <a:latin typeface="Bookman Old Style" panose="02050604050505020204" pitchFamily="18" charset="0"/>
            </a:endParaRPr>
          </a:p>
        </p:txBody>
      </p:sp>
      <p:sp>
        <p:nvSpPr>
          <p:cNvPr id="3" name="Subtitle 2"/>
          <p:cNvSpPr>
            <a:spLocks noGrp="1"/>
          </p:cNvSpPr>
          <p:nvPr>
            <p:ph type="subTitle" idx="1"/>
          </p:nvPr>
        </p:nvSpPr>
        <p:spPr/>
        <p:txBody>
          <a:bodyPr/>
          <a:lstStyle/>
          <a:p>
            <a:pPr marL="342900" indent="-342900" algn="just">
              <a:buFont typeface="Wingdings" panose="05000000000000000000" pitchFamily="2" charset="2"/>
              <a:buChar char="v"/>
            </a:pPr>
            <a:r>
              <a:rPr lang="en-US" dirty="0" err="1" smtClean="0">
                <a:latin typeface="Bookman Old Style" panose="02050604050505020204" pitchFamily="18" charset="0"/>
              </a:rPr>
              <a:t>Rishad</a:t>
            </a:r>
            <a:r>
              <a:rPr lang="en-US" dirty="0" smtClean="0">
                <a:latin typeface="Bookman Old Style" panose="02050604050505020204" pitchFamily="18" charset="0"/>
              </a:rPr>
              <a:t>-ID 160041053</a:t>
            </a:r>
          </a:p>
          <a:p>
            <a:pPr marL="342900" indent="-342900" algn="just">
              <a:buFont typeface="Wingdings" panose="05000000000000000000" pitchFamily="2" charset="2"/>
              <a:buChar char="v"/>
            </a:pPr>
            <a:r>
              <a:rPr lang="en-US" dirty="0" smtClean="0">
                <a:latin typeface="Bookman Old Style" panose="02050604050505020204" pitchFamily="18" charset="0"/>
              </a:rPr>
              <a:t>Ahmad-ID 160041054</a:t>
            </a:r>
          </a:p>
          <a:p>
            <a:pPr marL="342900" indent="-342900" algn="just">
              <a:buFont typeface="Wingdings" panose="05000000000000000000" pitchFamily="2" charset="2"/>
              <a:buChar char="v"/>
            </a:pPr>
            <a:r>
              <a:rPr lang="en-US" dirty="0" smtClean="0">
                <a:latin typeface="Bookman Old Style" panose="02050604050505020204" pitchFamily="18" charset="0"/>
              </a:rPr>
              <a:t>Mashrur-ID 160041056</a:t>
            </a:r>
          </a:p>
        </p:txBody>
      </p:sp>
    </p:spTree>
    <p:extLst>
      <p:ext uri="{BB962C8B-B14F-4D97-AF65-F5344CB8AC3E}">
        <p14:creationId xmlns:p14="http://schemas.microsoft.com/office/powerpoint/2010/main" val="416006687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13360"/>
            <a:ext cx="9906000" cy="2852737"/>
          </a:xfrm>
        </p:spPr>
        <p:txBody>
          <a:bodyPr/>
          <a:lstStyle/>
          <a:p>
            <a:r>
              <a:rPr lang="en-US" dirty="0" smtClean="0">
                <a:latin typeface="Bookman Old Style" panose="02050604050505020204" pitchFamily="18" charset="0"/>
              </a:rPr>
              <a:t>       Reasons to make snake </a:t>
            </a:r>
            <a:r>
              <a:rPr lang="en-US" dirty="0" err="1" smtClean="0">
                <a:latin typeface="Bookman Old Style" panose="02050604050505020204" pitchFamily="18" charset="0"/>
              </a:rPr>
              <a:t>ludo</a:t>
            </a:r>
            <a:endParaRPr lang="en-US" dirty="0">
              <a:latin typeface="Bookman Old Style" panose="02050604050505020204" pitchFamily="18" charset="0"/>
            </a:endParaRPr>
          </a:p>
        </p:txBody>
      </p:sp>
      <p:sp>
        <p:nvSpPr>
          <p:cNvPr id="3" name="Text Placeholder 2"/>
          <p:cNvSpPr>
            <a:spLocks noGrp="1"/>
          </p:cNvSpPr>
          <p:nvPr>
            <p:ph type="body" idx="1"/>
          </p:nvPr>
        </p:nvSpPr>
        <p:spPr>
          <a:xfrm>
            <a:off x="1141411" y="3522840"/>
            <a:ext cx="9906000" cy="3013187"/>
          </a:xfrm>
        </p:spPr>
        <p:txBody>
          <a:bodyPr>
            <a:noAutofit/>
          </a:bodyPr>
          <a:lstStyle/>
          <a:p>
            <a:r>
              <a:rPr lang="en-US" sz="2400" dirty="0" smtClean="0"/>
              <a:t>These days, many classical games are being remade on the digital platform. As such, games like </a:t>
            </a:r>
            <a:r>
              <a:rPr lang="en-US" sz="2400" dirty="0" err="1" smtClean="0"/>
              <a:t>ludo</a:t>
            </a:r>
            <a:r>
              <a:rPr lang="en-US" sz="2400" dirty="0" smtClean="0"/>
              <a:t>, monopoly, chess, solitaire, </a:t>
            </a:r>
            <a:r>
              <a:rPr lang="en-US" sz="2400" dirty="0" err="1" smtClean="0"/>
              <a:t>etc</a:t>
            </a:r>
            <a:r>
              <a:rPr lang="en-US" sz="2400" dirty="0" smtClean="0"/>
              <a:t> have been popularized on the global stage once more. We’re here to present our implementation of the lesser known spin-off of the widely popular </a:t>
            </a:r>
            <a:r>
              <a:rPr lang="en-US" sz="2400" dirty="0" err="1" smtClean="0"/>
              <a:t>ludo</a:t>
            </a:r>
            <a:r>
              <a:rPr lang="en-US" sz="2400" dirty="0" smtClean="0"/>
              <a:t>, the “Snake </a:t>
            </a:r>
            <a:r>
              <a:rPr lang="en-US" sz="2400" dirty="0" err="1" smtClean="0"/>
              <a:t>ludo</a:t>
            </a:r>
            <a:r>
              <a:rPr lang="en-US" sz="2400" dirty="0" smtClean="0"/>
              <a:t>” – a game which is rather entertaining in its own right.</a:t>
            </a:r>
            <a:endParaRPr lang="en-US" sz="2400" dirty="0"/>
          </a:p>
        </p:txBody>
      </p:sp>
    </p:spTree>
    <p:extLst>
      <p:ext uri="{BB962C8B-B14F-4D97-AF65-F5344CB8AC3E}">
        <p14:creationId xmlns:p14="http://schemas.microsoft.com/office/powerpoint/2010/main" val="355359703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2499" y="4688115"/>
            <a:ext cx="5934508" cy="1639886"/>
          </a:xfrm>
        </p:spPr>
        <p:txBody>
          <a:bodyPr/>
          <a:lstStyle/>
          <a:p>
            <a:endParaRPr lang="en-US"/>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2606" b="12606"/>
          <a:stretch>
            <a:fillRect/>
          </a:stretch>
        </p:blipFill>
        <p:spPr>
          <a:xfrm>
            <a:off x="573869" y="0"/>
            <a:ext cx="10291763" cy="6328001"/>
          </a:xfrm>
        </p:spPr>
      </p:pic>
      <p:sp>
        <p:nvSpPr>
          <p:cNvPr id="4" name="Text Placeholder 3"/>
          <p:cNvSpPr>
            <a:spLocks noGrp="1"/>
          </p:cNvSpPr>
          <p:nvPr>
            <p:ph type="body" sz="half" idx="2"/>
          </p:nvPr>
        </p:nvSpPr>
        <p:spPr>
          <a:xfrm>
            <a:off x="2752496" y="5536858"/>
            <a:ext cx="5934511" cy="3541714"/>
          </a:xfrm>
        </p:spPr>
        <p:txBody>
          <a:bodyPr>
            <a:normAutofit/>
          </a:bodyPr>
          <a:lstStyle/>
          <a:p>
            <a:r>
              <a:rPr lang="en-US" sz="4800" dirty="0" smtClean="0">
                <a:latin typeface="Bookman Old Style" panose="02050604050505020204" pitchFamily="18" charset="0"/>
              </a:rPr>
              <a:t>Snake </a:t>
            </a:r>
            <a:r>
              <a:rPr lang="en-US" sz="4800" dirty="0" err="1" smtClean="0">
                <a:latin typeface="Bookman Old Style" panose="02050604050505020204" pitchFamily="18" charset="0"/>
              </a:rPr>
              <a:t>Ludo</a:t>
            </a:r>
            <a:endParaRPr lang="en-US" sz="4800" dirty="0">
              <a:latin typeface="Bookman Old Style" panose="02050604050505020204" pitchFamily="18" charset="0"/>
            </a:endParaRPr>
          </a:p>
        </p:txBody>
      </p:sp>
    </p:spTree>
    <p:extLst>
      <p:ext uri="{BB962C8B-B14F-4D97-AF65-F5344CB8AC3E}">
        <p14:creationId xmlns:p14="http://schemas.microsoft.com/office/powerpoint/2010/main" val="257851362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231820"/>
            <a:ext cx="9906000" cy="2852737"/>
          </a:xfrm>
        </p:spPr>
        <p:txBody>
          <a:bodyPr/>
          <a:lstStyle/>
          <a:p>
            <a:r>
              <a:rPr lang="en-US" dirty="0" smtClean="0">
                <a:latin typeface="Bookman Old Style" panose="02050604050505020204" pitchFamily="18" charset="0"/>
              </a:rPr>
              <a:t>      Features of Snake </a:t>
            </a:r>
            <a:r>
              <a:rPr lang="en-US" dirty="0" err="1" smtClean="0">
                <a:latin typeface="Bookman Old Style" panose="02050604050505020204" pitchFamily="18" charset="0"/>
              </a:rPr>
              <a:t>Ludo</a:t>
            </a:r>
            <a:r>
              <a:rPr lang="en-US" dirty="0" smtClean="0">
                <a:latin typeface="Bookman Old Style" panose="02050604050505020204" pitchFamily="18" charset="0"/>
              </a:rPr>
              <a:t>:</a:t>
            </a:r>
            <a:endParaRPr lang="en-US" dirty="0">
              <a:latin typeface="Bookman Old Style" panose="02050604050505020204" pitchFamily="18" charset="0"/>
            </a:endParaRPr>
          </a:p>
        </p:txBody>
      </p:sp>
      <p:sp>
        <p:nvSpPr>
          <p:cNvPr id="3" name="Text Placeholder 2"/>
          <p:cNvSpPr>
            <a:spLocks noGrp="1"/>
          </p:cNvSpPr>
          <p:nvPr>
            <p:ph type="body" idx="1"/>
          </p:nvPr>
        </p:nvSpPr>
        <p:spPr>
          <a:xfrm>
            <a:off x="1141411" y="3252385"/>
            <a:ext cx="9906000" cy="1374776"/>
          </a:xfrm>
        </p:spPr>
        <p:txBody>
          <a:bodyPr>
            <a:noAutofit/>
          </a:bodyPr>
          <a:lstStyle/>
          <a:p>
            <a:pPr marL="342900" indent="-342900">
              <a:buFont typeface="Arial" panose="020B0604020202020204" pitchFamily="34" charset="0"/>
              <a:buChar char="•"/>
            </a:pPr>
            <a:r>
              <a:rPr lang="en-US" sz="2200" dirty="0" smtClean="0">
                <a:latin typeface="Bookman Old Style" panose="02050604050505020204" pitchFamily="18" charset="0"/>
              </a:rPr>
              <a:t>It’s a two player game with a definitive winner</a:t>
            </a:r>
          </a:p>
          <a:p>
            <a:pPr marL="342900" indent="-342900">
              <a:buFont typeface="Arial" panose="020B0604020202020204" pitchFamily="34" charset="0"/>
              <a:buChar char="•"/>
            </a:pPr>
            <a:r>
              <a:rPr lang="en-US" sz="2200" dirty="0" smtClean="0">
                <a:latin typeface="Bookman Old Style" panose="02050604050505020204" pitchFamily="18" charset="0"/>
              </a:rPr>
              <a:t>Randomly rolls dice to avoid tampering with rolling dice</a:t>
            </a:r>
          </a:p>
          <a:p>
            <a:pPr marL="342900" indent="-342900">
              <a:buFont typeface="Arial" panose="020B0604020202020204" pitchFamily="34" charset="0"/>
              <a:buChar char="•"/>
            </a:pPr>
            <a:r>
              <a:rPr lang="en-US" sz="2200" dirty="0" smtClean="0">
                <a:latin typeface="Bookman Old Style" panose="02050604050505020204" pitchFamily="18" charset="0"/>
              </a:rPr>
              <a:t>the players move around the board corresponding to their dice rolls</a:t>
            </a:r>
          </a:p>
          <a:p>
            <a:pPr marL="342900" indent="-342900">
              <a:buFont typeface="Arial" panose="020B0604020202020204" pitchFamily="34" charset="0"/>
              <a:buChar char="•"/>
            </a:pPr>
            <a:r>
              <a:rPr lang="en-US" sz="2200" dirty="0" smtClean="0">
                <a:latin typeface="Bookman Old Style" panose="02050604050505020204" pitchFamily="18" charset="0"/>
              </a:rPr>
              <a:t>There is a system to store the  highest score  of the user</a:t>
            </a:r>
            <a:endParaRPr lang="en-US" sz="2200" dirty="0">
              <a:latin typeface="Bookman Old Style" panose="02050604050505020204" pitchFamily="18" charset="0"/>
            </a:endParaRPr>
          </a:p>
        </p:txBody>
      </p:sp>
    </p:spTree>
    <p:extLst>
      <p:ext uri="{BB962C8B-B14F-4D97-AF65-F5344CB8AC3E}">
        <p14:creationId xmlns:p14="http://schemas.microsoft.com/office/powerpoint/2010/main" val="141241202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563" y="412123"/>
            <a:ext cx="9906000" cy="2852737"/>
          </a:xfrm>
        </p:spPr>
        <p:txBody>
          <a:bodyPr/>
          <a:lstStyle/>
          <a:p>
            <a:r>
              <a:rPr lang="en-US" dirty="0" smtClean="0"/>
              <a:t>			</a:t>
            </a:r>
            <a:r>
              <a:rPr lang="en-US" dirty="0" smtClean="0">
                <a:latin typeface="Bookman Old Style" panose="02050604050505020204" pitchFamily="18" charset="0"/>
              </a:rPr>
              <a:t>Improvements</a:t>
            </a:r>
            <a:endParaRPr lang="en-US" dirty="0"/>
          </a:p>
        </p:txBody>
      </p:sp>
      <p:sp>
        <p:nvSpPr>
          <p:cNvPr id="3" name="Text Placeholder 2"/>
          <p:cNvSpPr>
            <a:spLocks noGrp="1"/>
          </p:cNvSpPr>
          <p:nvPr>
            <p:ph type="body" idx="1"/>
          </p:nvPr>
        </p:nvSpPr>
        <p:spPr>
          <a:xfrm>
            <a:off x="1231563" y="3909207"/>
            <a:ext cx="9906000" cy="1374776"/>
          </a:xfrm>
        </p:spPr>
        <p:txBody>
          <a:bodyPr>
            <a:noAutofit/>
          </a:bodyPr>
          <a:lstStyle/>
          <a:p>
            <a:r>
              <a:rPr lang="en-US" sz="2000" dirty="0" smtClean="0">
                <a:latin typeface="Bookman Old Style" panose="02050604050505020204" pitchFamily="18" charset="0"/>
              </a:rPr>
              <a:t>We are glad to present our implementation of this traditional board game using the programming knowledge we were taught in our labs. If there are ways to improve or add new features, feel free to let us know so that we can update our game and provide players with an even better playing experience.</a:t>
            </a:r>
            <a:endParaRPr lang="en-US" sz="2000" dirty="0">
              <a:latin typeface="Bookman Old Style" panose="02050604050505020204" pitchFamily="18" charset="0"/>
            </a:endParaRPr>
          </a:p>
        </p:txBody>
      </p:sp>
    </p:spTree>
    <p:extLst>
      <p:ext uri="{BB962C8B-B14F-4D97-AF65-F5344CB8AC3E}">
        <p14:creationId xmlns:p14="http://schemas.microsoft.com/office/powerpoint/2010/main" val="99183978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684" y="2704896"/>
            <a:ext cx="9905998" cy="1478570"/>
          </a:xfrm>
        </p:spPr>
        <p:txBody>
          <a:bodyPr>
            <a:normAutofit/>
          </a:bodyPr>
          <a:lstStyle/>
          <a:p>
            <a:r>
              <a:rPr lang="en-US" dirty="0" smtClean="0"/>
              <a:t>                    </a:t>
            </a:r>
            <a:r>
              <a:rPr lang="en-US" sz="5400" dirty="0" smtClean="0">
                <a:latin typeface="Bookman Old Style" panose="02050604050505020204" pitchFamily="18" charset="0"/>
              </a:rPr>
              <a:t>Thank You!!!</a:t>
            </a:r>
            <a:endParaRPr lang="en-US" sz="5400" dirty="0">
              <a:latin typeface="Bookman Old Style" panose="02050604050505020204" pitchFamily="18" charset="0"/>
            </a:endParaRPr>
          </a:p>
        </p:txBody>
      </p:sp>
    </p:spTree>
    <p:extLst>
      <p:ext uri="{BB962C8B-B14F-4D97-AF65-F5344CB8AC3E}">
        <p14:creationId xmlns:p14="http://schemas.microsoft.com/office/powerpoint/2010/main" val="189640377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318</TotalTime>
  <Words>205</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Bell MT</vt:lpstr>
      <vt:lpstr>Bookman Old Style</vt:lpstr>
      <vt:lpstr>Trebuchet MS</vt:lpstr>
      <vt:lpstr>Tw Cen MT</vt:lpstr>
      <vt:lpstr>Wingdings</vt:lpstr>
      <vt:lpstr>Circuit</vt:lpstr>
      <vt:lpstr>Project : Snake Ludo</vt:lpstr>
      <vt:lpstr>Created By:</vt:lpstr>
      <vt:lpstr>       Reasons to make snake ludo</vt:lpstr>
      <vt:lpstr>PowerPoint Presentation</vt:lpstr>
      <vt:lpstr>      Features of Snake Ludo:</vt:lpstr>
      <vt:lpstr>   Improvements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Ludo</dc:title>
  <dc:creator>User</dc:creator>
  <cp:lastModifiedBy>User</cp:lastModifiedBy>
  <cp:revision>12</cp:revision>
  <dcterms:created xsi:type="dcterms:W3CDTF">2017-10-17T16:54:11Z</dcterms:created>
  <dcterms:modified xsi:type="dcterms:W3CDTF">2017-10-18T02:22:18Z</dcterms:modified>
</cp:coreProperties>
</file>