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  <p:sldId id="268" r:id="rId5"/>
    <p:sldId id="315" r:id="rId6"/>
    <p:sldId id="301" r:id="rId7"/>
    <p:sldId id="302" r:id="rId8"/>
    <p:sldId id="303" r:id="rId9"/>
    <p:sldId id="272" r:id="rId10"/>
    <p:sldId id="273" r:id="rId11"/>
    <p:sldId id="274" r:id="rId12"/>
    <p:sldId id="275" r:id="rId13"/>
    <p:sldId id="276" r:id="rId14"/>
    <p:sldId id="284" r:id="rId15"/>
    <p:sldId id="285" r:id="rId16"/>
    <p:sldId id="288" r:id="rId17"/>
    <p:sldId id="298" r:id="rId18"/>
    <p:sldId id="299" r:id="rId19"/>
    <p:sldId id="291" r:id="rId20"/>
    <p:sldId id="292" r:id="rId21"/>
    <p:sldId id="293" r:id="rId22"/>
    <p:sldId id="294" r:id="rId23"/>
    <p:sldId id="295" r:id="rId24"/>
    <p:sldId id="290" r:id="rId25"/>
    <p:sldId id="308" r:id="rId26"/>
    <p:sldId id="309" r:id="rId27"/>
    <p:sldId id="312" r:id="rId28"/>
    <p:sldId id="313" r:id="rId29"/>
    <p:sldId id="310" r:id="rId30"/>
    <p:sldId id="311" r:id="rId31"/>
    <p:sldId id="300" r:id="rId32"/>
    <p:sldId id="307" r:id="rId33"/>
    <p:sldId id="286" r:id="rId34"/>
    <p:sldId id="287" r:id="rId35"/>
    <p:sldId id="314" r:id="rId36"/>
    <p:sldId id="304" r:id="rId37"/>
    <p:sldId id="306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/>
    <p:restoredTop sz="94654"/>
  </p:normalViewPr>
  <p:slideViewPr>
    <p:cSldViewPr snapToGrid="0" snapToObjects="1">
      <p:cViewPr varScale="1">
        <p:scale>
          <a:sx n="113" d="100"/>
          <a:sy n="113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DDD52-26C2-654E-9396-7FD27BA9476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6E5F9-04C9-484B-87C4-58ABBAC2BDBD}">
      <dgm:prSet phldrT="[Text]"/>
      <dgm:spPr/>
      <dgm:t>
        <a:bodyPr/>
        <a:lstStyle/>
        <a:p>
          <a:r>
            <a:rPr lang="en-US" dirty="0"/>
            <a:t>(256)</a:t>
          </a:r>
        </a:p>
      </dgm:t>
    </dgm:pt>
    <dgm:pt modelId="{F5F19437-EACA-9844-9C21-69778600E141}" type="parTrans" cxnId="{3DEB316D-BC13-4A41-8E8D-BA94EA520305}">
      <dgm:prSet/>
      <dgm:spPr/>
      <dgm:t>
        <a:bodyPr/>
        <a:lstStyle/>
        <a:p>
          <a:endParaRPr lang="en-US"/>
        </a:p>
      </dgm:t>
    </dgm:pt>
    <dgm:pt modelId="{D96BE252-B799-104D-968F-3EDDCE38565C}" type="sibTrans" cxnId="{3DEB316D-BC13-4A41-8E8D-BA94EA520305}">
      <dgm:prSet/>
      <dgm:spPr/>
      <dgm:t>
        <a:bodyPr/>
        <a:lstStyle/>
        <a:p>
          <a:endParaRPr lang="en-US"/>
        </a:p>
      </dgm:t>
    </dgm:pt>
    <dgm:pt modelId="{94AA6FDA-A7E9-3843-81D6-7A0AFF8EC460}">
      <dgm:prSet phldrT="[Text]"/>
      <dgm:spPr/>
      <dgm:t>
        <a:bodyPr/>
        <a:lstStyle/>
        <a:p>
          <a:r>
            <a:rPr lang="en-US" dirty="0"/>
            <a:t>(128)</a:t>
          </a:r>
        </a:p>
      </dgm:t>
    </dgm:pt>
    <dgm:pt modelId="{DBCBE51E-BB54-E64E-A950-3BA522162B54}" type="parTrans" cxnId="{DEED2224-D3FC-C842-A220-6372B1C68534}">
      <dgm:prSet/>
      <dgm:spPr/>
      <dgm:t>
        <a:bodyPr/>
        <a:lstStyle/>
        <a:p>
          <a:endParaRPr lang="en-US"/>
        </a:p>
      </dgm:t>
    </dgm:pt>
    <dgm:pt modelId="{38F8D8F7-6C49-5F49-B855-4EE53769F0D7}" type="sibTrans" cxnId="{DEED2224-D3FC-C842-A220-6372B1C68534}">
      <dgm:prSet/>
      <dgm:spPr/>
      <dgm:t>
        <a:bodyPr/>
        <a:lstStyle/>
        <a:p>
          <a:endParaRPr lang="en-US"/>
        </a:p>
      </dgm:t>
    </dgm:pt>
    <dgm:pt modelId="{6D015787-B7E6-0D45-B1A6-B2B1D01ABE25}">
      <dgm:prSet phldrT="[Text]"/>
      <dgm:spPr/>
      <dgm:t>
        <a:bodyPr/>
        <a:lstStyle/>
        <a:p>
          <a:r>
            <a:rPr lang="en-US" dirty="0"/>
            <a:t>(128)</a:t>
          </a:r>
        </a:p>
      </dgm:t>
    </dgm:pt>
    <dgm:pt modelId="{F2D76BF0-CDA5-AC43-8F6A-B7810F015024}" type="parTrans" cxnId="{D7C432A1-D98B-7F4D-8F61-4BC0C687A9EF}">
      <dgm:prSet/>
      <dgm:spPr/>
      <dgm:t>
        <a:bodyPr/>
        <a:lstStyle/>
        <a:p>
          <a:endParaRPr lang="en-US"/>
        </a:p>
      </dgm:t>
    </dgm:pt>
    <dgm:pt modelId="{C16D1B20-F603-BD48-B3F2-4119594E0E93}" type="sibTrans" cxnId="{D7C432A1-D98B-7F4D-8F61-4BC0C687A9EF}">
      <dgm:prSet/>
      <dgm:spPr/>
      <dgm:t>
        <a:bodyPr/>
        <a:lstStyle/>
        <a:p>
          <a:endParaRPr lang="en-US"/>
        </a:p>
      </dgm:t>
    </dgm:pt>
    <dgm:pt modelId="{FB1092FE-70AA-6742-932F-FF65A3142369}">
      <dgm:prSet phldrT="[Text]"/>
      <dgm:spPr/>
      <dgm:t>
        <a:bodyPr/>
        <a:lstStyle/>
        <a:p>
          <a:r>
            <a:rPr lang="en-US" dirty="0"/>
            <a:t>MRKT (64)</a:t>
          </a:r>
        </a:p>
      </dgm:t>
    </dgm:pt>
    <dgm:pt modelId="{DB09D959-5AD5-4041-976F-3AA7B4086AC4}" type="parTrans" cxnId="{698E06A8-30C6-6E40-97CF-D2C3F5E21440}">
      <dgm:prSet/>
      <dgm:spPr/>
      <dgm:t>
        <a:bodyPr/>
        <a:lstStyle/>
        <a:p>
          <a:endParaRPr lang="en-US"/>
        </a:p>
      </dgm:t>
    </dgm:pt>
    <dgm:pt modelId="{61CD2833-839A-CB4A-B234-3D342AF2C2C0}" type="sibTrans" cxnId="{698E06A8-30C6-6E40-97CF-D2C3F5E21440}">
      <dgm:prSet/>
      <dgm:spPr/>
      <dgm:t>
        <a:bodyPr/>
        <a:lstStyle/>
        <a:p>
          <a:endParaRPr lang="en-US"/>
        </a:p>
      </dgm:t>
    </dgm:pt>
    <dgm:pt modelId="{B133D0D7-608C-4F42-A97A-C864E754C3F0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DF810DAD-5E03-014F-924A-A20C2FA110F3}" type="parTrans" cxnId="{9A603631-2BBB-BE45-B91C-D9246601FE1D}">
      <dgm:prSet/>
      <dgm:spPr/>
      <dgm:t>
        <a:bodyPr/>
        <a:lstStyle/>
        <a:p>
          <a:endParaRPr lang="en-US"/>
        </a:p>
      </dgm:t>
    </dgm:pt>
    <dgm:pt modelId="{F99526D4-F3CE-1D42-AD70-D2CF8DD0496A}" type="sibTrans" cxnId="{9A603631-2BBB-BE45-B91C-D9246601FE1D}">
      <dgm:prSet/>
      <dgm:spPr/>
      <dgm:t>
        <a:bodyPr/>
        <a:lstStyle/>
        <a:p>
          <a:endParaRPr lang="en-US"/>
        </a:p>
      </dgm:t>
    </dgm:pt>
    <dgm:pt modelId="{9871A314-5887-124C-B270-5B9C7028D945}">
      <dgm:prSet phldrT="[Text]"/>
      <dgm:spPr/>
      <dgm:t>
        <a:bodyPr/>
        <a:lstStyle/>
        <a:p>
          <a:r>
            <a:rPr lang="en-US" dirty="0"/>
            <a:t>ACCT (32)</a:t>
          </a:r>
        </a:p>
      </dgm:t>
    </dgm:pt>
    <dgm:pt modelId="{B2B8B989-5C3C-874D-BB79-FA031A4C4544}" type="parTrans" cxnId="{9E808E29-28A9-064D-BBE3-64CA8570C8BA}">
      <dgm:prSet/>
      <dgm:spPr/>
      <dgm:t>
        <a:bodyPr/>
        <a:lstStyle/>
        <a:p>
          <a:endParaRPr lang="en-US"/>
        </a:p>
      </dgm:t>
    </dgm:pt>
    <dgm:pt modelId="{49D05ABC-3BE7-8E4C-9B17-410817249873}" type="sibTrans" cxnId="{9E808E29-28A9-064D-BBE3-64CA8570C8BA}">
      <dgm:prSet/>
      <dgm:spPr/>
      <dgm:t>
        <a:bodyPr/>
        <a:lstStyle/>
        <a:p>
          <a:endParaRPr lang="en-US"/>
        </a:p>
      </dgm:t>
    </dgm:pt>
    <dgm:pt modelId="{D14883CE-2AA3-FC46-B4DA-8470387D76A2}">
      <dgm:prSet phldrT="[Text]"/>
      <dgm:spPr/>
      <dgm:t>
        <a:bodyPr/>
        <a:lstStyle/>
        <a:p>
          <a:r>
            <a:rPr lang="en-US" dirty="0"/>
            <a:t>HUMN (32)</a:t>
          </a:r>
        </a:p>
      </dgm:t>
    </dgm:pt>
    <dgm:pt modelId="{25472E6F-0CFE-7549-B46F-27DADFF80812}" type="parTrans" cxnId="{A880BD88-8BE8-4B47-8BDA-8C9CFD394220}">
      <dgm:prSet/>
      <dgm:spPr/>
      <dgm:t>
        <a:bodyPr/>
        <a:lstStyle/>
        <a:p>
          <a:endParaRPr lang="en-US"/>
        </a:p>
      </dgm:t>
    </dgm:pt>
    <dgm:pt modelId="{F6D00D95-BBF0-2E41-BBF9-6FFE2529A79F}" type="sibTrans" cxnId="{A880BD88-8BE8-4B47-8BDA-8C9CFD394220}">
      <dgm:prSet/>
      <dgm:spPr/>
      <dgm:t>
        <a:bodyPr/>
        <a:lstStyle/>
        <a:p>
          <a:endParaRPr lang="en-US"/>
        </a:p>
      </dgm:t>
    </dgm:pt>
    <dgm:pt modelId="{A13C89A0-D5B5-0847-9790-3AA4A97EC981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354B7560-B9D6-584B-8149-372C155CE59D}" type="parTrans" cxnId="{74649D8F-31E7-5E40-8B27-947B9196E115}">
      <dgm:prSet/>
      <dgm:spPr/>
      <dgm:t>
        <a:bodyPr/>
        <a:lstStyle/>
        <a:p>
          <a:endParaRPr lang="en-US"/>
        </a:p>
      </dgm:t>
    </dgm:pt>
    <dgm:pt modelId="{7A9DED7D-86AB-0543-A350-C4373B3BBC22}" type="sibTrans" cxnId="{74649D8F-31E7-5E40-8B27-947B9196E115}">
      <dgm:prSet/>
      <dgm:spPr/>
      <dgm:t>
        <a:bodyPr/>
        <a:lstStyle/>
        <a:p>
          <a:endParaRPr lang="en-US"/>
        </a:p>
      </dgm:t>
    </dgm:pt>
    <dgm:pt modelId="{1639B5CF-08B1-4D46-B535-838285872101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AF9120FB-18E5-494C-B727-934ED6A3F410}" type="parTrans" cxnId="{F921D5AC-354D-1C47-83C5-BEE83AAB620B}">
      <dgm:prSet/>
      <dgm:spPr/>
      <dgm:t>
        <a:bodyPr/>
        <a:lstStyle/>
        <a:p>
          <a:endParaRPr lang="en-US"/>
        </a:p>
      </dgm:t>
    </dgm:pt>
    <dgm:pt modelId="{C3DB1CDB-6F4E-374E-B8E4-01BF5C609A62}" type="sibTrans" cxnId="{F921D5AC-354D-1C47-83C5-BEE83AAB620B}">
      <dgm:prSet/>
      <dgm:spPr/>
      <dgm:t>
        <a:bodyPr/>
        <a:lstStyle/>
        <a:p>
          <a:endParaRPr lang="en-US"/>
        </a:p>
      </dgm:t>
    </dgm:pt>
    <dgm:pt modelId="{CE269457-7C49-D844-A8D8-9F901C7C4435}">
      <dgm:prSet phldrT="[Text]"/>
      <dgm:spPr/>
      <dgm:t>
        <a:bodyPr/>
        <a:lstStyle/>
        <a:p>
          <a:r>
            <a:rPr lang="en-US" dirty="0"/>
            <a:t>IT (32)</a:t>
          </a:r>
        </a:p>
      </dgm:t>
    </dgm:pt>
    <dgm:pt modelId="{268AF1C3-AD48-0940-805E-77D9398ABD4D}" type="parTrans" cxnId="{9E21DF3B-02E3-DC47-9CB0-4B23B1915DEE}">
      <dgm:prSet/>
      <dgm:spPr/>
      <dgm:t>
        <a:bodyPr/>
        <a:lstStyle/>
        <a:p>
          <a:endParaRPr lang="en-US"/>
        </a:p>
      </dgm:t>
    </dgm:pt>
    <dgm:pt modelId="{D3303D94-B7A2-874A-9061-3C89EAF15869}" type="sibTrans" cxnId="{9E21DF3B-02E3-DC47-9CB0-4B23B1915DEE}">
      <dgm:prSet/>
      <dgm:spPr/>
      <dgm:t>
        <a:bodyPr/>
        <a:lstStyle/>
        <a:p>
          <a:endParaRPr lang="en-US"/>
        </a:p>
      </dgm:t>
    </dgm:pt>
    <dgm:pt modelId="{E3E206C9-9344-7547-BF96-67568B23DE1F}">
      <dgm:prSet phldrT="[Text]"/>
      <dgm:spPr/>
      <dgm:t>
        <a:bodyPr/>
        <a:lstStyle/>
        <a:p>
          <a:r>
            <a:rPr lang="en-US" dirty="0"/>
            <a:t>(32)</a:t>
          </a:r>
        </a:p>
      </dgm:t>
    </dgm:pt>
    <dgm:pt modelId="{CBAFB22F-EFC0-9843-A150-76377FEAFDB2}" type="parTrans" cxnId="{AB27C064-DE58-7D4D-B181-88D9FCAAEFF8}">
      <dgm:prSet/>
      <dgm:spPr/>
      <dgm:t>
        <a:bodyPr/>
        <a:lstStyle/>
        <a:p>
          <a:endParaRPr lang="en-US"/>
        </a:p>
      </dgm:t>
    </dgm:pt>
    <dgm:pt modelId="{43BDA6BD-531D-4F43-9670-6F8FDB4ED6B7}" type="sibTrans" cxnId="{AB27C064-DE58-7D4D-B181-88D9FCAAEFF8}">
      <dgm:prSet/>
      <dgm:spPr/>
      <dgm:t>
        <a:bodyPr/>
        <a:lstStyle/>
        <a:p>
          <a:endParaRPr lang="en-US"/>
        </a:p>
      </dgm:t>
    </dgm:pt>
    <dgm:pt modelId="{15C8132D-34A2-F34C-8D65-D89BA1843A05}">
      <dgm:prSet phldrT="[Text]"/>
      <dgm:spPr/>
      <dgm:t>
        <a:bodyPr/>
        <a:lstStyle/>
        <a:p>
          <a:r>
            <a:rPr lang="en-US" dirty="0"/>
            <a:t>SHPP (16)</a:t>
          </a:r>
        </a:p>
      </dgm:t>
    </dgm:pt>
    <dgm:pt modelId="{48087F61-C19A-E741-8BBD-95EBC914EB14}" type="parTrans" cxnId="{3F920D1F-615C-D145-970A-54FCF542C97D}">
      <dgm:prSet/>
      <dgm:spPr/>
      <dgm:t>
        <a:bodyPr/>
        <a:lstStyle/>
        <a:p>
          <a:endParaRPr lang="en-US"/>
        </a:p>
      </dgm:t>
    </dgm:pt>
    <dgm:pt modelId="{2393F334-B9D9-C240-B7F1-CCF7A0B45653}" type="sibTrans" cxnId="{3F920D1F-615C-D145-970A-54FCF542C97D}">
      <dgm:prSet/>
      <dgm:spPr/>
      <dgm:t>
        <a:bodyPr/>
        <a:lstStyle/>
        <a:p>
          <a:endParaRPr lang="en-US"/>
        </a:p>
      </dgm:t>
    </dgm:pt>
    <dgm:pt modelId="{F2A3E7FC-6C59-F041-9E86-3E2CF33481D8}">
      <dgm:prSet phldrT="[Text]"/>
      <dgm:spPr/>
      <dgm:t>
        <a:bodyPr/>
        <a:lstStyle/>
        <a:p>
          <a:r>
            <a:rPr lang="en-US" dirty="0"/>
            <a:t>(16)</a:t>
          </a:r>
        </a:p>
      </dgm:t>
    </dgm:pt>
    <dgm:pt modelId="{50096041-CA1B-3943-9365-EFBF52D13D9F}" type="parTrans" cxnId="{F88AB253-89AE-784D-A8AA-C35617BE6857}">
      <dgm:prSet/>
      <dgm:spPr/>
      <dgm:t>
        <a:bodyPr/>
        <a:lstStyle/>
        <a:p>
          <a:endParaRPr lang="en-US"/>
        </a:p>
      </dgm:t>
    </dgm:pt>
    <dgm:pt modelId="{99320E34-596F-3349-A8AF-D056CF07643A}" type="sibTrans" cxnId="{F88AB253-89AE-784D-A8AA-C35617BE6857}">
      <dgm:prSet/>
      <dgm:spPr/>
      <dgm:t>
        <a:bodyPr/>
        <a:lstStyle/>
        <a:p>
          <a:endParaRPr lang="en-US"/>
        </a:p>
      </dgm:t>
    </dgm:pt>
    <dgm:pt modelId="{515CEA74-316C-884B-ABB4-93695A79CBA4}" type="pres">
      <dgm:prSet presAssocID="{2E1DDD52-26C2-654E-9396-7FD27BA947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F6466-313C-7744-A77F-AFE5F3F0FC2A}" type="pres">
      <dgm:prSet presAssocID="{2FF6E5F9-04C9-484B-87C4-58ABBAC2BDBD}" presName="hierRoot1" presStyleCnt="0">
        <dgm:presLayoutVars>
          <dgm:hierBranch val="init"/>
        </dgm:presLayoutVars>
      </dgm:prSet>
      <dgm:spPr/>
    </dgm:pt>
    <dgm:pt modelId="{6AEE4DA6-E6A8-434B-88F6-D4E57772D946}" type="pres">
      <dgm:prSet presAssocID="{2FF6E5F9-04C9-484B-87C4-58ABBAC2BDBD}" presName="rootComposite1" presStyleCnt="0"/>
      <dgm:spPr/>
    </dgm:pt>
    <dgm:pt modelId="{3EF1490A-FA1F-F345-BA6D-9B8C5F47F959}" type="pres">
      <dgm:prSet presAssocID="{2FF6E5F9-04C9-484B-87C4-58ABBAC2BDBD}" presName="rootText1" presStyleLbl="node0" presStyleIdx="0" presStyleCnt="1">
        <dgm:presLayoutVars>
          <dgm:chPref val="3"/>
        </dgm:presLayoutVars>
      </dgm:prSet>
      <dgm:spPr/>
    </dgm:pt>
    <dgm:pt modelId="{8AF5874A-BFB6-C74F-86F1-22B967461F49}" type="pres">
      <dgm:prSet presAssocID="{2FF6E5F9-04C9-484B-87C4-58ABBAC2BDBD}" presName="rootConnector1" presStyleLbl="node1" presStyleIdx="0" presStyleCnt="0"/>
      <dgm:spPr/>
    </dgm:pt>
    <dgm:pt modelId="{D64EDA5F-AC9C-E14D-AB91-3C93712C85B0}" type="pres">
      <dgm:prSet presAssocID="{2FF6E5F9-04C9-484B-87C4-58ABBAC2BDBD}" presName="hierChild2" presStyleCnt="0"/>
      <dgm:spPr/>
    </dgm:pt>
    <dgm:pt modelId="{8CCCBB7C-2CDD-8A49-BFA9-B32B8C48E14C}" type="pres">
      <dgm:prSet presAssocID="{DBCBE51E-BB54-E64E-A950-3BA522162B54}" presName="Name37" presStyleLbl="parChTrans1D2" presStyleIdx="0" presStyleCnt="2"/>
      <dgm:spPr/>
    </dgm:pt>
    <dgm:pt modelId="{20AD19C5-4E82-B540-9D40-8A9C117C6E3D}" type="pres">
      <dgm:prSet presAssocID="{94AA6FDA-A7E9-3843-81D6-7A0AFF8EC460}" presName="hierRoot2" presStyleCnt="0">
        <dgm:presLayoutVars>
          <dgm:hierBranch val="init"/>
        </dgm:presLayoutVars>
      </dgm:prSet>
      <dgm:spPr/>
    </dgm:pt>
    <dgm:pt modelId="{88B8336B-251C-364F-8F92-7741CE1AD7B0}" type="pres">
      <dgm:prSet presAssocID="{94AA6FDA-A7E9-3843-81D6-7A0AFF8EC460}" presName="rootComposite" presStyleCnt="0"/>
      <dgm:spPr/>
    </dgm:pt>
    <dgm:pt modelId="{CF512B24-9D80-0644-AC30-161636EEDFA6}" type="pres">
      <dgm:prSet presAssocID="{94AA6FDA-A7E9-3843-81D6-7A0AFF8EC460}" presName="rootText" presStyleLbl="node2" presStyleIdx="0" presStyleCnt="2">
        <dgm:presLayoutVars>
          <dgm:chPref val="3"/>
        </dgm:presLayoutVars>
      </dgm:prSet>
      <dgm:spPr/>
    </dgm:pt>
    <dgm:pt modelId="{392191A0-0CE3-A045-BFAF-E043098F7888}" type="pres">
      <dgm:prSet presAssocID="{94AA6FDA-A7E9-3843-81D6-7A0AFF8EC460}" presName="rootConnector" presStyleLbl="node2" presStyleIdx="0" presStyleCnt="2"/>
      <dgm:spPr/>
    </dgm:pt>
    <dgm:pt modelId="{BB3EE4E8-DFF5-6044-8CC2-56FA098950DD}" type="pres">
      <dgm:prSet presAssocID="{94AA6FDA-A7E9-3843-81D6-7A0AFF8EC460}" presName="hierChild4" presStyleCnt="0"/>
      <dgm:spPr/>
    </dgm:pt>
    <dgm:pt modelId="{BAE6A43F-D770-784C-8AC5-4A8AF5EB6333}" type="pres">
      <dgm:prSet presAssocID="{DB09D959-5AD5-4041-976F-3AA7B4086AC4}" presName="Name37" presStyleLbl="parChTrans1D3" presStyleIdx="0" presStyleCnt="4"/>
      <dgm:spPr/>
    </dgm:pt>
    <dgm:pt modelId="{A84B4606-4DE9-5C4B-8E82-6670863EF2C4}" type="pres">
      <dgm:prSet presAssocID="{FB1092FE-70AA-6742-932F-FF65A3142369}" presName="hierRoot2" presStyleCnt="0">
        <dgm:presLayoutVars>
          <dgm:hierBranch val="init"/>
        </dgm:presLayoutVars>
      </dgm:prSet>
      <dgm:spPr/>
    </dgm:pt>
    <dgm:pt modelId="{C34A9AC2-2849-B844-99CD-00702F4EBF2C}" type="pres">
      <dgm:prSet presAssocID="{FB1092FE-70AA-6742-932F-FF65A3142369}" presName="rootComposite" presStyleCnt="0"/>
      <dgm:spPr/>
    </dgm:pt>
    <dgm:pt modelId="{C4FD4BDF-7326-A046-93C9-0A00C06AA6A4}" type="pres">
      <dgm:prSet presAssocID="{FB1092FE-70AA-6742-932F-FF65A3142369}" presName="rootText" presStyleLbl="node3" presStyleIdx="0" presStyleCnt="4">
        <dgm:presLayoutVars>
          <dgm:chPref val="3"/>
        </dgm:presLayoutVars>
      </dgm:prSet>
      <dgm:spPr/>
    </dgm:pt>
    <dgm:pt modelId="{40ECD735-D372-494F-B38E-7CC129560B25}" type="pres">
      <dgm:prSet presAssocID="{FB1092FE-70AA-6742-932F-FF65A3142369}" presName="rootConnector" presStyleLbl="node3" presStyleIdx="0" presStyleCnt="4"/>
      <dgm:spPr/>
    </dgm:pt>
    <dgm:pt modelId="{EAB127C2-E35C-B14E-B14E-786E5ADC77A7}" type="pres">
      <dgm:prSet presAssocID="{FB1092FE-70AA-6742-932F-FF65A3142369}" presName="hierChild4" presStyleCnt="0"/>
      <dgm:spPr/>
    </dgm:pt>
    <dgm:pt modelId="{BA3FB93E-1E9C-3E45-98C1-125851F96AF1}" type="pres">
      <dgm:prSet presAssocID="{FB1092FE-70AA-6742-932F-FF65A3142369}" presName="hierChild5" presStyleCnt="0"/>
      <dgm:spPr/>
    </dgm:pt>
    <dgm:pt modelId="{F6675FD2-725E-C345-8D50-30A20BAE34C4}" type="pres">
      <dgm:prSet presAssocID="{DF810DAD-5E03-014F-924A-A20C2FA110F3}" presName="Name37" presStyleLbl="parChTrans1D3" presStyleIdx="1" presStyleCnt="4"/>
      <dgm:spPr/>
    </dgm:pt>
    <dgm:pt modelId="{A9682CA4-061E-B14E-9919-163B78A36BC0}" type="pres">
      <dgm:prSet presAssocID="{B133D0D7-608C-4F42-A97A-C864E754C3F0}" presName="hierRoot2" presStyleCnt="0">
        <dgm:presLayoutVars>
          <dgm:hierBranch val="init"/>
        </dgm:presLayoutVars>
      </dgm:prSet>
      <dgm:spPr/>
    </dgm:pt>
    <dgm:pt modelId="{9148FB99-8F45-9A4A-AA9B-4D05C0467A93}" type="pres">
      <dgm:prSet presAssocID="{B133D0D7-608C-4F42-A97A-C864E754C3F0}" presName="rootComposite" presStyleCnt="0"/>
      <dgm:spPr/>
    </dgm:pt>
    <dgm:pt modelId="{802B103E-B027-414F-8B6E-4283591057A0}" type="pres">
      <dgm:prSet presAssocID="{B133D0D7-608C-4F42-A97A-C864E754C3F0}" presName="rootText" presStyleLbl="node3" presStyleIdx="1" presStyleCnt="4">
        <dgm:presLayoutVars>
          <dgm:chPref val="3"/>
        </dgm:presLayoutVars>
      </dgm:prSet>
      <dgm:spPr/>
    </dgm:pt>
    <dgm:pt modelId="{7C07F1C4-4C92-174D-99CD-E7DD46E12F4B}" type="pres">
      <dgm:prSet presAssocID="{B133D0D7-608C-4F42-A97A-C864E754C3F0}" presName="rootConnector" presStyleLbl="node3" presStyleIdx="1" presStyleCnt="4"/>
      <dgm:spPr/>
    </dgm:pt>
    <dgm:pt modelId="{1132CF72-7C3A-5348-9C8D-A039F0B840E1}" type="pres">
      <dgm:prSet presAssocID="{B133D0D7-608C-4F42-A97A-C864E754C3F0}" presName="hierChild4" presStyleCnt="0"/>
      <dgm:spPr/>
    </dgm:pt>
    <dgm:pt modelId="{8230EF2F-75D2-4841-A5AA-F278F42CC35A}" type="pres">
      <dgm:prSet presAssocID="{B2B8B989-5C3C-874D-BB79-FA031A4C4544}" presName="Name37" presStyleLbl="parChTrans1D4" presStyleIdx="0" presStyleCnt="6"/>
      <dgm:spPr/>
    </dgm:pt>
    <dgm:pt modelId="{0860E5E0-A682-5449-9D4E-CF38E3FCF9A5}" type="pres">
      <dgm:prSet presAssocID="{9871A314-5887-124C-B270-5B9C7028D945}" presName="hierRoot2" presStyleCnt="0">
        <dgm:presLayoutVars>
          <dgm:hierBranch val="init"/>
        </dgm:presLayoutVars>
      </dgm:prSet>
      <dgm:spPr/>
    </dgm:pt>
    <dgm:pt modelId="{3E2108B1-448E-694E-BD66-4F2EF6CBB5A1}" type="pres">
      <dgm:prSet presAssocID="{9871A314-5887-124C-B270-5B9C7028D945}" presName="rootComposite" presStyleCnt="0"/>
      <dgm:spPr/>
    </dgm:pt>
    <dgm:pt modelId="{8315D80F-B70F-B941-A6E9-CE1805C91352}" type="pres">
      <dgm:prSet presAssocID="{9871A314-5887-124C-B270-5B9C7028D945}" presName="rootText" presStyleLbl="node4" presStyleIdx="0" presStyleCnt="6">
        <dgm:presLayoutVars>
          <dgm:chPref val="3"/>
        </dgm:presLayoutVars>
      </dgm:prSet>
      <dgm:spPr/>
    </dgm:pt>
    <dgm:pt modelId="{5017C4F1-CD26-A84B-87D6-62F20585EE6F}" type="pres">
      <dgm:prSet presAssocID="{9871A314-5887-124C-B270-5B9C7028D945}" presName="rootConnector" presStyleLbl="node4" presStyleIdx="0" presStyleCnt="6"/>
      <dgm:spPr/>
    </dgm:pt>
    <dgm:pt modelId="{33B13C17-4F4A-FB40-BA48-2F5A8AA505B7}" type="pres">
      <dgm:prSet presAssocID="{9871A314-5887-124C-B270-5B9C7028D945}" presName="hierChild4" presStyleCnt="0"/>
      <dgm:spPr/>
    </dgm:pt>
    <dgm:pt modelId="{E246AC74-C6AB-CA4C-A1AD-2426F3E7E3C4}" type="pres">
      <dgm:prSet presAssocID="{9871A314-5887-124C-B270-5B9C7028D945}" presName="hierChild5" presStyleCnt="0"/>
      <dgm:spPr/>
    </dgm:pt>
    <dgm:pt modelId="{49DF830E-3F6C-1241-8459-E77FCB0E58F5}" type="pres">
      <dgm:prSet presAssocID="{25472E6F-0CFE-7549-B46F-27DADFF80812}" presName="Name37" presStyleLbl="parChTrans1D4" presStyleIdx="1" presStyleCnt="6"/>
      <dgm:spPr/>
    </dgm:pt>
    <dgm:pt modelId="{D590EA59-E051-0341-8CCC-FAC9DCA44639}" type="pres">
      <dgm:prSet presAssocID="{D14883CE-2AA3-FC46-B4DA-8470387D76A2}" presName="hierRoot2" presStyleCnt="0">
        <dgm:presLayoutVars>
          <dgm:hierBranch val="init"/>
        </dgm:presLayoutVars>
      </dgm:prSet>
      <dgm:spPr/>
    </dgm:pt>
    <dgm:pt modelId="{AF3512C5-D0C1-9E46-AC84-F299586793DA}" type="pres">
      <dgm:prSet presAssocID="{D14883CE-2AA3-FC46-B4DA-8470387D76A2}" presName="rootComposite" presStyleCnt="0"/>
      <dgm:spPr/>
    </dgm:pt>
    <dgm:pt modelId="{343ECC51-1399-4F4C-BC9B-72A298161A2D}" type="pres">
      <dgm:prSet presAssocID="{D14883CE-2AA3-FC46-B4DA-8470387D76A2}" presName="rootText" presStyleLbl="node4" presStyleIdx="1" presStyleCnt="6">
        <dgm:presLayoutVars>
          <dgm:chPref val="3"/>
        </dgm:presLayoutVars>
      </dgm:prSet>
      <dgm:spPr/>
    </dgm:pt>
    <dgm:pt modelId="{3315C375-C433-EF47-934F-CFDDFF10E8BA}" type="pres">
      <dgm:prSet presAssocID="{D14883CE-2AA3-FC46-B4DA-8470387D76A2}" presName="rootConnector" presStyleLbl="node4" presStyleIdx="1" presStyleCnt="6"/>
      <dgm:spPr/>
    </dgm:pt>
    <dgm:pt modelId="{E792B1A2-E677-364E-893A-2C89E2E1BD34}" type="pres">
      <dgm:prSet presAssocID="{D14883CE-2AA3-FC46-B4DA-8470387D76A2}" presName="hierChild4" presStyleCnt="0"/>
      <dgm:spPr/>
    </dgm:pt>
    <dgm:pt modelId="{BEB3A695-EFF5-AD46-B72F-541FB7E6F894}" type="pres">
      <dgm:prSet presAssocID="{D14883CE-2AA3-FC46-B4DA-8470387D76A2}" presName="hierChild5" presStyleCnt="0"/>
      <dgm:spPr/>
    </dgm:pt>
    <dgm:pt modelId="{E57A4C46-3E99-6F41-A9BD-72D59E8758DE}" type="pres">
      <dgm:prSet presAssocID="{B133D0D7-608C-4F42-A97A-C864E754C3F0}" presName="hierChild5" presStyleCnt="0"/>
      <dgm:spPr/>
    </dgm:pt>
    <dgm:pt modelId="{F554C19F-D7B0-324D-877F-5FD644D821FB}" type="pres">
      <dgm:prSet presAssocID="{94AA6FDA-A7E9-3843-81D6-7A0AFF8EC460}" presName="hierChild5" presStyleCnt="0"/>
      <dgm:spPr/>
    </dgm:pt>
    <dgm:pt modelId="{EDDAC3AE-EF9C-144A-A218-57702B1746E9}" type="pres">
      <dgm:prSet presAssocID="{F2D76BF0-CDA5-AC43-8F6A-B7810F015024}" presName="Name37" presStyleLbl="parChTrans1D2" presStyleIdx="1" presStyleCnt="2"/>
      <dgm:spPr/>
    </dgm:pt>
    <dgm:pt modelId="{8580B028-D3A3-6D47-B874-DD1762E237BF}" type="pres">
      <dgm:prSet presAssocID="{6D015787-B7E6-0D45-B1A6-B2B1D01ABE25}" presName="hierRoot2" presStyleCnt="0">
        <dgm:presLayoutVars>
          <dgm:hierBranch val="init"/>
        </dgm:presLayoutVars>
      </dgm:prSet>
      <dgm:spPr/>
    </dgm:pt>
    <dgm:pt modelId="{B996CAF7-7403-694E-BFEA-CB1B4B2E4FDB}" type="pres">
      <dgm:prSet presAssocID="{6D015787-B7E6-0D45-B1A6-B2B1D01ABE25}" presName="rootComposite" presStyleCnt="0"/>
      <dgm:spPr/>
    </dgm:pt>
    <dgm:pt modelId="{3D2191F1-9787-0949-BE79-2ED3DBCB85B6}" type="pres">
      <dgm:prSet presAssocID="{6D015787-B7E6-0D45-B1A6-B2B1D01ABE25}" presName="rootText" presStyleLbl="node2" presStyleIdx="1" presStyleCnt="2">
        <dgm:presLayoutVars>
          <dgm:chPref val="3"/>
        </dgm:presLayoutVars>
      </dgm:prSet>
      <dgm:spPr/>
    </dgm:pt>
    <dgm:pt modelId="{48F5CFC8-A86C-D441-BC24-CBCE2F21DC9F}" type="pres">
      <dgm:prSet presAssocID="{6D015787-B7E6-0D45-B1A6-B2B1D01ABE25}" presName="rootConnector" presStyleLbl="node2" presStyleIdx="1" presStyleCnt="2"/>
      <dgm:spPr/>
    </dgm:pt>
    <dgm:pt modelId="{DF5967D0-BD66-6D42-B3FA-677CCC46CC5C}" type="pres">
      <dgm:prSet presAssocID="{6D015787-B7E6-0D45-B1A6-B2B1D01ABE25}" presName="hierChild4" presStyleCnt="0"/>
      <dgm:spPr/>
    </dgm:pt>
    <dgm:pt modelId="{4BE30070-3DAB-DC4E-B705-5348AEA78F8F}" type="pres">
      <dgm:prSet presAssocID="{354B7560-B9D6-584B-8149-372C155CE59D}" presName="Name37" presStyleLbl="parChTrans1D3" presStyleIdx="2" presStyleCnt="4"/>
      <dgm:spPr/>
    </dgm:pt>
    <dgm:pt modelId="{0234B101-84A1-1341-93ED-670150B0EC42}" type="pres">
      <dgm:prSet presAssocID="{A13C89A0-D5B5-0847-9790-3AA4A97EC981}" presName="hierRoot2" presStyleCnt="0">
        <dgm:presLayoutVars>
          <dgm:hierBranch val="init"/>
        </dgm:presLayoutVars>
      </dgm:prSet>
      <dgm:spPr/>
    </dgm:pt>
    <dgm:pt modelId="{1C699229-5349-F34B-8AFA-043F226EC135}" type="pres">
      <dgm:prSet presAssocID="{A13C89A0-D5B5-0847-9790-3AA4A97EC981}" presName="rootComposite" presStyleCnt="0"/>
      <dgm:spPr/>
    </dgm:pt>
    <dgm:pt modelId="{B23774A3-3F57-324F-B9BA-1B20EB4A0CDA}" type="pres">
      <dgm:prSet presAssocID="{A13C89A0-D5B5-0847-9790-3AA4A97EC981}" presName="rootText" presStyleLbl="node3" presStyleIdx="2" presStyleCnt="4">
        <dgm:presLayoutVars>
          <dgm:chPref val="3"/>
        </dgm:presLayoutVars>
      </dgm:prSet>
      <dgm:spPr/>
    </dgm:pt>
    <dgm:pt modelId="{B44BE481-489E-8F40-BFFF-D3DD4377BE1A}" type="pres">
      <dgm:prSet presAssocID="{A13C89A0-D5B5-0847-9790-3AA4A97EC981}" presName="rootConnector" presStyleLbl="node3" presStyleIdx="2" presStyleCnt="4"/>
      <dgm:spPr/>
    </dgm:pt>
    <dgm:pt modelId="{99867F0D-4B01-AF4B-9A36-0DB3BC331752}" type="pres">
      <dgm:prSet presAssocID="{A13C89A0-D5B5-0847-9790-3AA4A97EC981}" presName="hierChild4" presStyleCnt="0"/>
      <dgm:spPr/>
    </dgm:pt>
    <dgm:pt modelId="{DCC2D55B-D4A7-8E46-A733-2C6DBDE4098D}" type="pres">
      <dgm:prSet presAssocID="{268AF1C3-AD48-0940-805E-77D9398ABD4D}" presName="Name37" presStyleLbl="parChTrans1D4" presStyleIdx="2" presStyleCnt="6"/>
      <dgm:spPr/>
    </dgm:pt>
    <dgm:pt modelId="{F20F509B-FD00-4D44-88F4-5DC41B0727C5}" type="pres">
      <dgm:prSet presAssocID="{CE269457-7C49-D844-A8D8-9F901C7C4435}" presName="hierRoot2" presStyleCnt="0">
        <dgm:presLayoutVars>
          <dgm:hierBranch val="init"/>
        </dgm:presLayoutVars>
      </dgm:prSet>
      <dgm:spPr/>
    </dgm:pt>
    <dgm:pt modelId="{AFF592E0-678F-FC48-8BFC-663C3D2E203A}" type="pres">
      <dgm:prSet presAssocID="{CE269457-7C49-D844-A8D8-9F901C7C4435}" presName="rootComposite" presStyleCnt="0"/>
      <dgm:spPr/>
    </dgm:pt>
    <dgm:pt modelId="{714E6A21-BBBD-6140-B4B5-FA3DA28E2818}" type="pres">
      <dgm:prSet presAssocID="{CE269457-7C49-D844-A8D8-9F901C7C4435}" presName="rootText" presStyleLbl="node4" presStyleIdx="2" presStyleCnt="6">
        <dgm:presLayoutVars>
          <dgm:chPref val="3"/>
        </dgm:presLayoutVars>
      </dgm:prSet>
      <dgm:spPr/>
    </dgm:pt>
    <dgm:pt modelId="{88E60EB6-733D-2D4A-8504-32B089BDE7BA}" type="pres">
      <dgm:prSet presAssocID="{CE269457-7C49-D844-A8D8-9F901C7C4435}" presName="rootConnector" presStyleLbl="node4" presStyleIdx="2" presStyleCnt="6"/>
      <dgm:spPr/>
    </dgm:pt>
    <dgm:pt modelId="{208305C9-2F00-2744-803D-1268B5A683B3}" type="pres">
      <dgm:prSet presAssocID="{CE269457-7C49-D844-A8D8-9F901C7C4435}" presName="hierChild4" presStyleCnt="0"/>
      <dgm:spPr/>
    </dgm:pt>
    <dgm:pt modelId="{F52B8239-6577-B741-AE1B-75C06B8EB776}" type="pres">
      <dgm:prSet presAssocID="{CE269457-7C49-D844-A8D8-9F901C7C4435}" presName="hierChild5" presStyleCnt="0"/>
      <dgm:spPr/>
    </dgm:pt>
    <dgm:pt modelId="{F934E1E2-B8C8-E44D-BBE6-CD63869328E2}" type="pres">
      <dgm:prSet presAssocID="{CBAFB22F-EFC0-9843-A150-76377FEAFDB2}" presName="Name37" presStyleLbl="parChTrans1D4" presStyleIdx="3" presStyleCnt="6"/>
      <dgm:spPr/>
    </dgm:pt>
    <dgm:pt modelId="{034089BB-A379-9447-8168-130E85E5C1C7}" type="pres">
      <dgm:prSet presAssocID="{E3E206C9-9344-7547-BF96-67568B23DE1F}" presName="hierRoot2" presStyleCnt="0">
        <dgm:presLayoutVars>
          <dgm:hierBranch val="init"/>
        </dgm:presLayoutVars>
      </dgm:prSet>
      <dgm:spPr/>
    </dgm:pt>
    <dgm:pt modelId="{42CCD25B-10BA-F54F-8277-4851CE80B69B}" type="pres">
      <dgm:prSet presAssocID="{E3E206C9-9344-7547-BF96-67568B23DE1F}" presName="rootComposite" presStyleCnt="0"/>
      <dgm:spPr/>
    </dgm:pt>
    <dgm:pt modelId="{C98E2909-8FE9-E948-BE7C-A5D0C831A2D9}" type="pres">
      <dgm:prSet presAssocID="{E3E206C9-9344-7547-BF96-67568B23DE1F}" presName="rootText" presStyleLbl="node4" presStyleIdx="3" presStyleCnt="6">
        <dgm:presLayoutVars>
          <dgm:chPref val="3"/>
        </dgm:presLayoutVars>
      </dgm:prSet>
      <dgm:spPr/>
    </dgm:pt>
    <dgm:pt modelId="{F3D9329A-D5F3-D74A-A1AD-8CEB6B3F6D71}" type="pres">
      <dgm:prSet presAssocID="{E3E206C9-9344-7547-BF96-67568B23DE1F}" presName="rootConnector" presStyleLbl="node4" presStyleIdx="3" presStyleCnt="6"/>
      <dgm:spPr/>
    </dgm:pt>
    <dgm:pt modelId="{AEED2D3F-6621-F640-8844-DE12989486A0}" type="pres">
      <dgm:prSet presAssocID="{E3E206C9-9344-7547-BF96-67568B23DE1F}" presName="hierChild4" presStyleCnt="0"/>
      <dgm:spPr/>
    </dgm:pt>
    <dgm:pt modelId="{DE4B99B9-3CC1-B740-B25E-B7044E8FBBFC}" type="pres">
      <dgm:prSet presAssocID="{48087F61-C19A-E741-8BBD-95EBC914EB14}" presName="Name37" presStyleLbl="parChTrans1D4" presStyleIdx="4" presStyleCnt="6"/>
      <dgm:spPr/>
    </dgm:pt>
    <dgm:pt modelId="{2733C9DF-2853-2147-A072-04EB51A44588}" type="pres">
      <dgm:prSet presAssocID="{15C8132D-34A2-F34C-8D65-D89BA1843A05}" presName="hierRoot2" presStyleCnt="0">
        <dgm:presLayoutVars>
          <dgm:hierBranch val="init"/>
        </dgm:presLayoutVars>
      </dgm:prSet>
      <dgm:spPr/>
    </dgm:pt>
    <dgm:pt modelId="{8A3CB4DE-EA34-2742-AC7C-F2C703E3DF92}" type="pres">
      <dgm:prSet presAssocID="{15C8132D-34A2-F34C-8D65-D89BA1843A05}" presName="rootComposite" presStyleCnt="0"/>
      <dgm:spPr/>
    </dgm:pt>
    <dgm:pt modelId="{20BE2D4D-03D7-6542-9224-C45A7045E398}" type="pres">
      <dgm:prSet presAssocID="{15C8132D-34A2-F34C-8D65-D89BA1843A05}" presName="rootText" presStyleLbl="node4" presStyleIdx="4" presStyleCnt="6">
        <dgm:presLayoutVars>
          <dgm:chPref val="3"/>
        </dgm:presLayoutVars>
      </dgm:prSet>
      <dgm:spPr/>
    </dgm:pt>
    <dgm:pt modelId="{33A28BE8-AD1F-A746-9042-F2610916175F}" type="pres">
      <dgm:prSet presAssocID="{15C8132D-34A2-F34C-8D65-D89BA1843A05}" presName="rootConnector" presStyleLbl="node4" presStyleIdx="4" presStyleCnt="6"/>
      <dgm:spPr/>
    </dgm:pt>
    <dgm:pt modelId="{31D86ED9-A3DB-384B-90AD-7FC8E3C88159}" type="pres">
      <dgm:prSet presAssocID="{15C8132D-34A2-F34C-8D65-D89BA1843A05}" presName="hierChild4" presStyleCnt="0"/>
      <dgm:spPr/>
    </dgm:pt>
    <dgm:pt modelId="{E5BD6954-FAB2-9241-AD0C-01663AA31C6E}" type="pres">
      <dgm:prSet presAssocID="{15C8132D-34A2-F34C-8D65-D89BA1843A05}" presName="hierChild5" presStyleCnt="0"/>
      <dgm:spPr/>
    </dgm:pt>
    <dgm:pt modelId="{3A2B5F15-C7B6-954C-9AA8-5008CC7B65E5}" type="pres">
      <dgm:prSet presAssocID="{50096041-CA1B-3943-9365-EFBF52D13D9F}" presName="Name37" presStyleLbl="parChTrans1D4" presStyleIdx="5" presStyleCnt="6"/>
      <dgm:spPr/>
    </dgm:pt>
    <dgm:pt modelId="{E248CCE9-F043-054E-AC0E-6F642916B9E3}" type="pres">
      <dgm:prSet presAssocID="{F2A3E7FC-6C59-F041-9E86-3E2CF33481D8}" presName="hierRoot2" presStyleCnt="0">
        <dgm:presLayoutVars>
          <dgm:hierBranch val="init"/>
        </dgm:presLayoutVars>
      </dgm:prSet>
      <dgm:spPr/>
    </dgm:pt>
    <dgm:pt modelId="{6737D52E-FD20-9444-9FD2-495A812B9AC3}" type="pres">
      <dgm:prSet presAssocID="{F2A3E7FC-6C59-F041-9E86-3E2CF33481D8}" presName="rootComposite" presStyleCnt="0"/>
      <dgm:spPr/>
    </dgm:pt>
    <dgm:pt modelId="{41E4D231-6538-6B44-AF28-F0EE681079A1}" type="pres">
      <dgm:prSet presAssocID="{F2A3E7FC-6C59-F041-9E86-3E2CF33481D8}" presName="rootText" presStyleLbl="node4" presStyleIdx="5" presStyleCnt="6">
        <dgm:presLayoutVars>
          <dgm:chPref val="3"/>
        </dgm:presLayoutVars>
      </dgm:prSet>
      <dgm:spPr/>
    </dgm:pt>
    <dgm:pt modelId="{1B680363-58CB-234C-8A46-067FE9251C94}" type="pres">
      <dgm:prSet presAssocID="{F2A3E7FC-6C59-F041-9E86-3E2CF33481D8}" presName="rootConnector" presStyleLbl="node4" presStyleIdx="5" presStyleCnt="6"/>
      <dgm:spPr/>
    </dgm:pt>
    <dgm:pt modelId="{D96FB41B-1902-2F4E-8E85-E2B6FF71272B}" type="pres">
      <dgm:prSet presAssocID="{F2A3E7FC-6C59-F041-9E86-3E2CF33481D8}" presName="hierChild4" presStyleCnt="0"/>
      <dgm:spPr/>
    </dgm:pt>
    <dgm:pt modelId="{5D2F8363-8CB1-724D-A9D5-61ED644A2523}" type="pres">
      <dgm:prSet presAssocID="{F2A3E7FC-6C59-F041-9E86-3E2CF33481D8}" presName="hierChild5" presStyleCnt="0"/>
      <dgm:spPr/>
    </dgm:pt>
    <dgm:pt modelId="{D00D3D96-9A0D-0648-A8D9-E8CB55CF118A}" type="pres">
      <dgm:prSet presAssocID="{E3E206C9-9344-7547-BF96-67568B23DE1F}" presName="hierChild5" presStyleCnt="0"/>
      <dgm:spPr/>
    </dgm:pt>
    <dgm:pt modelId="{5E718A84-67AE-3444-BC43-E6DF232B3191}" type="pres">
      <dgm:prSet presAssocID="{A13C89A0-D5B5-0847-9790-3AA4A97EC981}" presName="hierChild5" presStyleCnt="0"/>
      <dgm:spPr/>
    </dgm:pt>
    <dgm:pt modelId="{7D42A693-1001-B340-B1C3-4F01ABF9B6B6}" type="pres">
      <dgm:prSet presAssocID="{AF9120FB-18E5-494C-B727-934ED6A3F410}" presName="Name37" presStyleLbl="parChTrans1D3" presStyleIdx="3" presStyleCnt="4"/>
      <dgm:spPr/>
    </dgm:pt>
    <dgm:pt modelId="{69B62E6B-D1F3-CA44-92E2-F505208424C8}" type="pres">
      <dgm:prSet presAssocID="{1639B5CF-08B1-4D46-B535-838285872101}" presName="hierRoot2" presStyleCnt="0">
        <dgm:presLayoutVars>
          <dgm:hierBranch val="init"/>
        </dgm:presLayoutVars>
      </dgm:prSet>
      <dgm:spPr/>
    </dgm:pt>
    <dgm:pt modelId="{738A25D2-0271-004A-AA1A-2D8BD6BADD35}" type="pres">
      <dgm:prSet presAssocID="{1639B5CF-08B1-4D46-B535-838285872101}" presName="rootComposite" presStyleCnt="0"/>
      <dgm:spPr/>
    </dgm:pt>
    <dgm:pt modelId="{5C4B815F-FDB1-754C-B4D0-01D42FF3F73E}" type="pres">
      <dgm:prSet presAssocID="{1639B5CF-08B1-4D46-B535-838285872101}" presName="rootText" presStyleLbl="node3" presStyleIdx="3" presStyleCnt="4">
        <dgm:presLayoutVars>
          <dgm:chPref val="3"/>
        </dgm:presLayoutVars>
      </dgm:prSet>
      <dgm:spPr/>
    </dgm:pt>
    <dgm:pt modelId="{5BE77BC3-60D8-3F4B-9F25-FA747A8B03CB}" type="pres">
      <dgm:prSet presAssocID="{1639B5CF-08B1-4D46-B535-838285872101}" presName="rootConnector" presStyleLbl="node3" presStyleIdx="3" presStyleCnt="4"/>
      <dgm:spPr/>
    </dgm:pt>
    <dgm:pt modelId="{1575D77C-B57B-AD4F-9F1F-48C346092E93}" type="pres">
      <dgm:prSet presAssocID="{1639B5CF-08B1-4D46-B535-838285872101}" presName="hierChild4" presStyleCnt="0"/>
      <dgm:spPr/>
    </dgm:pt>
    <dgm:pt modelId="{41A21598-1A54-0045-99FA-597A2137C075}" type="pres">
      <dgm:prSet presAssocID="{1639B5CF-08B1-4D46-B535-838285872101}" presName="hierChild5" presStyleCnt="0"/>
      <dgm:spPr/>
    </dgm:pt>
    <dgm:pt modelId="{1D5D64E7-46DF-C24B-BB24-0653B21D56A5}" type="pres">
      <dgm:prSet presAssocID="{6D015787-B7E6-0D45-B1A6-B2B1D01ABE25}" presName="hierChild5" presStyleCnt="0"/>
      <dgm:spPr/>
    </dgm:pt>
    <dgm:pt modelId="{18F390DE-F1DC-2145-A7D0-78505EF22506}" type="pres">
      <dgm:prSet presAssocID="{2FF6E5F9-04C9-484B-87C4-58ABBAC2BDBD}" presName="hierChild3" presStyleCnt="0"/>
      <dgm:spPr/>
    </dgm:pt>
  </dgm:ptLst>
  <dgm:cxnLst>
    <dgm:cxn modelId="{BE963007-1FB8-3548-9048-DE29270AEBC9}" type="presOf" srcId="{F2A3E7FC-6C59-F041-9E86-3E2CF33481D8}" destId="{1B680363-58CB-234C-8A46-067FE9251C94}" srcOrd="1" destOrd="0" presId="urn:microsoft.com/office/officeart/2005/8/layout/orgChart1"/>
    <dgm:cxn modelId="{9BDBAA14-85B8-064D-954A-BC9780CDEC21}" type="presOf" srcId="{94AA6FDA-A7E9-3843-81D6-7A0AFF8EC460}" destId="{392191A0-0CE3-A045-BFAF-E043098F7888}" srcOrd="1" destOrd="0" presId="urn:microsoft.com/office/officeart/2005/8/layout/orgChart1"/>
    <dgm:cxn modelId="{89241A18-8642-C147-B8BA-8EE72CA6276C}" type="presOf" srcId="{B2B8B989-5C3C-874D-BB79-FA031A4C4544}" destId="{8230EF2F-75D2-4841-A5AA-F278F42CC35A}" srcOrd="0" destOrd="0" presId="urn:microsoft.com/office/officeart/2005/8/layout/orgChart1"/>
    <dgm:cxn modelId="{3F920D1F-615C-D145-970A-54FCF542C97D}" srcId="{E3E206C9-9344-7547-BF96-67568B23DE1F}" destId="{15C8132D-34A2-F34C-8D65-D89BA1843A05}" srcOrd="0" destOrd="0" parTransId="{48087F61-C19A-E741-8BBD-95EBC914EB14}" sibTransId="{2393F334-B9D9-C240-B7F1-CCF7A0B45653}"/>
    <dgm:cxn modelId="{890A4723-1649-0C44-9D13-BB6D9A669746}" type="presOf" srcId="{9871A314-5887-124C-B270-5B9C7028D945}" destId="{5017C4F1-CD26-A84B-87D6-62F20585EE6F}" srcOrd="1" destOrd="0" presId="urn:microsoft.com/office/officeart/2005/8/layout/orgChart1"/>
    <dgm:cxn modelId="{DEED2224-D3FC-C842-A220-6372B1C68534}" srcId="{2FF6E5F9-04C9-484B-87C4-58ABBAC2BDBD}" destId="{94AA6FDA-A7E9-3843-81D6-7A0AFF8EC460}" srcOrd="0" destOrd="0" parTransId="{DBCBE51E-BB54-E64E-A950-3BA522162B54}" sibTransId="{38F8D8F7-6C49-5F49-B855-4EE53769F0D7}"/>
    <dgm:cxn modelId="{BCB52325-5CD5-9640-A51B-6BD7DC21CED7}" type="presOf" srcId="{FB1092FE-70AA-6742-932F-FF65A3142369}" destId="{C4FD4BDF-7326-A046-93C9-0A00C06AA6A4}" srcOrd="0" destOrd="0" presId="urn:microsoft.com/office/officeart/2005/8/layout/orgChart1"/>
    <dgm:cxn modelId="{9E808E29-28A9-064D-BBE3-64CA8570C8BA}" srcId="{B133D0D7-608C-4F42-A97A-C864E754C3F0}" destId="{9871A314-5887-124C-B270-5B9C7028D945}" srcOrd="0" destOrd="0" parTransId="{B2B8B989-5C3C-874D-BB79-FA031A4C4544}" sibTransId="{49D05ABC-3BE7-8E4C-9B17-410817249873}"/>
    <dgm:cxn modelId="{9A603631-2BBB-BE45-B91C-D9246601FE1D}" srcId="{94AA6FDA-A7E9-3843-81D6-7A0AFF8EC460}" destId="{B133D0D7-608C-4F42-A97A-C864E754C3F0}" srcOrd="1" destOrd="0" parTransId="{DF810DAD-5E03-014F-924A-A20C2FA110F3}" sibTransId="{F99526D4-F3CE-1D42-AD70-D2CF8DD0496A}"/>
    <dgm:cxn modelId="{0863AA37-4726-AA4F-A3B1-386A55B4960E}" type="presOf" srcId="{2E1DDD52-26C2-654E-9396-7FD27BA9476C}" destId="{515CEA74-316C-884B-ABB4-93695A79CBA4}" srcOrd="0" destOrd="0" presId="urn:microsoft.com/office/officeart/2005/8/layout/orgChart1"/>
    <dgm:cxn modelId="{9E21DF3B-02E3-DC47-9CB0-4B23B1915DEE}" srcId="{A13C89A0-D5B5-0847-9790-3AA4A97EC981}" destId="{CE269457-7C49-D844-A8D8-9F901C7C4435}" srcOrd="0" destOrd="0" parTransId="{268AF1C3-AD48-0940-805E-77D9398ABD4D}" sibTransId="{D3303D94-B7A2-874A-9061-3C89EAF15869}"/>
    <dgm:cxn modelId="{A000B83D-6F69-DF41-842E-E02483C9E6D4}" type="presOf" srcId="{CE269457-7C49-D844-A8D8-9F901C7C4435}" destId="{714E6A21-BBBD-6140-B4B5-FA3DA28E2818}" srcOrd="0" destOrd="0" presId="urn:microsoft.com/office/officeart/2005/8/layout/orgChart1"/>
    <dgm:cxn modelId="{BFBAA53E-BF4B-F645-9BB5-A5F8541FFE1E}" type="presOf" srcId="{48087F61-C19A-E741-8BBD-95EBC914EB14}" destId="{DE4B99B9-3CC1-B740-B25E-B7044E8FBBFC}" srcOrd="0" destOrd="0" presId="urn:microsoft.com/office/officeart/2005/8/layout/orgChart1"/>
    <dgm:cxn modelId="{CA5E895E-655F-CA47-B8EF-95CAD6358A20}" type="presOf" srcId="{CE269457-7C49-D844-A8D8-9F901C7C4435}" destId="{88E60EB6-733D-2D4A-8504-32B089BDE7BA}" srcOrd="1" destOrd="0" presId="urn:microsoft.com/office/officeart/2005/8/layout/orgChart1"/>
    <dgm:cxn modelId="{3422BA5E-4798-884C-970E-FF4FC96E3A63}" type="presOf" srcId="{B133D0D7-608C-4F42-A97A-C864E754C3F0}" destId="{7C07F1C4-4C92-174D-99CD-E7DD46E12F4B}" srcOrd="1" destOrd="0" presId="urn:microsoft.com/office/officeart/2005/8/layout/orgChart1"/>
    <dgm:cxn modelId="{026A3441-6D60-C84E-A2AF-349AAE813401}" type="presOf" srcId="{DB09D959-5AD5-4041-976F-3AA7B4086AC4}" destId="{BAE6A43F-D770-784C-8AC5-4A8AF5EB6333}" srcOrd="0" destOrd="0" presId="urn:microsoft.com/office/officeart/2005/8/layout/orgChart1"/>
    <dgm:cxn modelId="{AB27C064-DE58-7D4D-B181-88D9FCAAEFF8}" srcId="{A13C89A0-D5B5-0847-9790-3AA4A97EC981}" destId="{E3E206C9-9344-7547-BF96-67568B23DE1F}" srcOrd="1" destOrd="0" parTransId="{CBAFB22F-EFC0-9843-A150-76377FEAFDB2}" sibTransId="{43BDA6BD-531D-4F43-9670-6F8FDB4ED6B7}"/>
    <dgm:cxn modelId="{E3458668-3460-5648-BEB3-D80A57375CCC}" type="presOf" srcId="{FB1092FE-70AA-6742-932F-FF65A3142369}" destId="{40ECD735-D372-494F-B38E-7CC129560B25}" srcOrd="1" destOrd="0" presId="urn:microsoft.com/office/officeart/2005/8/layout/orgChart1"/>
    <dgm:cxn modelId="{1FE52249-F648-AC4A-BECB-B3FB8405E656}" type="presOf" srcId="{9871A314-5887-124C-B270-5B9C7028D945}" destId="{8315D80F-B70F-B941-A6E9-CE1805C91352}" srcOrd="0" destOrd="0" presId="urn:microsoft.com/office/officeart/2005/8/layout/orgChart1"/>
    <dgm:cxn modelId="{32C6126A-1EB3-3A46-8AAB-320EE0CA14B0}" type="presOf" srcId="{354B7560-B9D6-584B-8149-372C155CE59D}" destId="{4BE30070-3DAB-DC4E-B705-5348AEA78F8F}" srcOrd="0" destOrd="0" presId="urn:microsoft.com/office/officeart/2005/8/layout/orgChart1"/>
    <dgm:cxn modelId="{3DEB316D-BC13-4A41-8E8D-BA94EA520305}" srcId="{2E1DDD52-26C2-654E-9396-7FD27BA9476C}" destId="{2FF6E5F9-04C9-484B-87C4-58ABBAC2BDBD}" srcOrd="0" destOrd="0" parTransId="{F5F19437-EACA-9844-9C21-69778600E141}" sibTransId="{D96BE252-B799-104D-968F-3EDDCE38565C}"/>
    <dgm:cxn modelId="{341C424D-9719-1F4D-A4AD-AF935FD2A6E7}" type="presOf" srcId="{94AA6FDA-A7E9-3843-81D6-7A0AFF8EC460}" destId="{CF512B24-9D80-0644-AC30-161636EEDFA6}" srcOrd="0" destOrd="0" presId="urn:microsoft.com/office/officeart/2005/8/layout/orgChart1"/>
    <dgm:cxn modelId="{CF79654D-F001-0D4A-A363-087531BEADFC}" type="presOf" srcId="{15C8132D-34A2-F34C-8D65-D89BA1843A05}" destId="{33A28BE8-AD1F-A746-9042-F2610916175F}" srcOrd="1" destOrd="0" presId="urn:microsoft.com/office/officeart/2005/8/layout/orgChart1"/>
    <dgm:cxn modelId="{61236350-AFDD-FC4B-8D80-E5B3A491C027}" type="presOf" srcId="{AF9120FB-18E5-494C-B727-934ED6A3F410}" destId="{7D42A693-1001-B340-B1C3-4F01ABF9B6B6}" srcOrd="0" destOrd="0" presId="urn:microsoft.com/office/officeart/2005/8/layout/orgChart1"/>
    <dgm:cxn modelId="{F88AB253-89AE-784D-A8AA-C35617BE6857}" srcId="{E3E206C9-9344-7547-BF96-67568B23DE1F}" destId="{F2A3E7FC-6C59-F041-9E86-3E2CF33481D8}" srcOrd="1" destOrd="0" parTransId="{50096041-CA1B-3943-9365-EFBF52D13D9F}" sibTransId="{99320E34-596F-3349-A8AF-D056CF07643A}"/>
    <dgm:cxn modelId="{7AA8BB53-8A5E-304C-807A-A52D6FD18EA6}" type="presOf" srcId="{CBAFB22F-EFC0-9843-A150-76377FEAFDB2}" destId="{F934E1E2-B8C8-E44D-BBE6-CD63869328E2}" srcOrd="0" destOrd="0" presId="urn:microsoft.com/office/officeart/2005/8/layout/orgChart1"/>
    <dgm:cxn modelId="{EE92C978-16B2-B04F-B392-37F4A352DAD5}" type="presOf" srcId="{1639B5CF-08B1-4D46-B535-838285872101}" destId="{5BE77BC3-60D8-3F4B-9F25-FA747A8B03CB}" srcOrd="1" destOrd="0" presId="urn:microsoft.com/office/officeart/2005/8/layout/orgChart1"/>
    <dgm:cxn modelId="{C7C89F7A-4FE7-EE41-9E38-C7BD76770FED}" type="presOf" srcId="{D14883CE-2AA3-FC46-B4DA-8470387D76A2}" destId="{343ECC51-1399-4F4C-BC9B-72A298161A2D}" srcOrd="0" destOrd="0" presId="urn:microsoft.com/office/officeart/2005/8/layout/orgChart1"/>
    <dgm:cxn modelId="{A1603A7F-8974-444F-B015-E6EC80F36729}" type="presOf" srcId="{50096041-CA1B-3943-9365-EFBF52D13D9F}" destId="{3A2B5F15-C7B6-954C-9AA8-5008CC7B65E5}" srcOrd="0" destOrd="0" presId="urn:microsoft.com/office/officeart/2005/8/layout/orgChart1"/>
    <dgm:cxn modelId="{A880BD88-8BE8-4B47-8BDA-8C9CFD394220}" srcId="{B133D0D7-608C-4F42-A97A-C864E754C3F0}" destId="{D14883CE-2AA3-FC46-B4DA-8470387D76A2}" srcOrd="1" destOrd="0" parTransId="{25472E6F-0CFE-7549-B46F-27DADFF80812}" sibTransId="{F6D00D95-BBF0-2E41-BBF9-6FFE2529A79F}"/>
    <dgm:cxn modelId="{ED3C9C8A-838E-734B-821F-038A9D250349}" type="presOf" srcId="{F2D76BF0-CDA5-AC43-8F6A-B7810F015024}" destId="{EDDAC3AE-EF9C-144A-A218-57702B1746E9}" srcOrd="0" destOrd="0" presId="urn:microsoft.com/office/officeart/2005/8/layout/orgChart1"/>
    <dgm:cxn modelId="{003C648E-6000-3744-9750-8626F703E06D}" type="presOf" srcId="{E3E206C9-9344-7547-BF96-67568B23DE1F}" destId="{F3D9329A-D5F3-D74A-A1AD-8CEB6B3F6D71}" srcOrd="1" destOrd="0" presId="urn:microsoft.com/office/officeart/2005/8/layout/orgChart1"/>
    <dgm:cxn modelId="{F86DDF8E-7F8A-5F45-A376-EB1DB7B10F69}" type="presOf" srcId="{A13C89A0-D5B5-0847-9790-3AA4A97EC981}" destId="{B44BE481-489E-8F40-BFFF-D3DD4377BE1A}" srcOrd="1" destOrd="0" presId="urn:microsoft.com/office/officeart/2005/8/layout/orgChart1"/>
    <dgm:cxn modelId="{74649D8F-31E7-5E40-8B27-947B9196E115}" srcId="{6D015787-B7E6-0D45-B1A6-B2B1D01ABE25}" destId="{A13C89A0-D5B5-0847-9790-3AA4A97EC981}" srcOrd="0" destOrd="0" parTransId="{354B7560-B9D6-584B-8149-372C155CE59D}" sibTransId="{7A9DED7D-86AB-0543-A350-C4373B3BBC22}"/>
    <dgm:cxn modelId="{D7A20E93-9D93-184C-BDBA-282336E784C5}" type="presOf" srcId="{E3E206C9-9344-7547-BF96-67568B23DE1F}" destId="{C98E2909-8FE9-E948-BE7C-A5D0C831A2D9}" srcOrd="0" destOrd="0" presId="urn:microsoft.com/office/officeart/2005/8/layout/orgChart1"/>
    <dgm:cxn modelId="{AAF0A69E-E6E3-2B4F-9448-11EC05967D52}" type="presOf" srcId="{2FF6E5F9-04C9-484B-87C4-58ABBAC2BDBD}" destId="{8AF5874A-BFB6-C74F-86F1-22B967461F49}" srcOrd="1" destOrd="0" presId="urn:microsoft.com/office/officeart/2005/8/layout/orgChart1"/>
    <dgm:cxn modelId="{F4448EA0-4C82-9A42-8982-C116E4714DAA}" type="presOf" srcId="{15C8132D-34A2-F34C-8D65-D89BA1843A05}" destId="{20BE2D4D-03D7-6542-9224-C45A7045E398}" srcOrd="0" destOrd="0" presId="urn:microsoft.com/office/officeart/2005/8/layout/orgChart1"/>
    <dgm:cxn modelId="{D7C432A1-D98B-7F4D-8F61-4BC0C687A9EF}" srcId="{2FF6E5F9-04C9-484B-87C4-58ABBAC2BDBD}" destId="{6D015787-B7E6-0D45-B1A6-B2B1D01ABE25}" srcOrd="1" destOrd="0" parTransId="{F2D76BF0-CDA5-AC43-8F6A-B7810F015024}" sibTransId="{C16D1B20-F603-BD48-B3F2-4119594E0E93}"/>
    <dgm:cxn modelId="{A3D039A7-7CEA-494B-AA43-402AACBCEEA1}" type="presOf" srcId="{DBCBE51E-BB54-E64E-A950-3BA522162B54}" destId="{8CCCBB7C-2CDD-8A49-BFA9-B32B8C48E14C}" srcOrd="0" destOrd="0" presId="urn:microsoft.com/office/officeart/2005/8/layout/orgChart1"/>
    <dgm:cxn modelId="{698E06A8-30C6-6E40-97CF-D2C3F5E21440}" srcId="{94AA6FDA-A7E9-3843-81D6-7A0AFF8EC460}" destId="{FB1092FE-70AA-6742-932F-FF65A3142369}" srcOrd="0" destOrd="0" parTransId="{DB09D959-5AD5-4041-976F-3AA7B4086AC4}" sibTransId="{61CD2833-839A-CB4A-B234-3D342AF2C2C0}"/>
    <dgm:cxn modelId="{EF7958AC-4887-4248-B6D5-6F56D30EFCC4}" type="presOf" srcId="{25472E6F-0CFE-7549-B46F-27DADFF80812}" destId="{49DF830E-3F6C-1241-8459-E77FCB0E58F5}" srcOrd="0" destOrd="0" presId="urn:microsoft.com/office/officeart/2005/8/layout/orgChart1"/>
    <dgm:cxn modelId="{F921D5AC-354D-1C47-83C5-BEE83AAB620B}" srcId="{6D015787-B7E6-0D45-B1A6-B2B1D01ABE25}" destId="{1639B5CF-08B1-4D46-B535-838285872101}" srcOrd="1" destOrd="0" parTransId="{AF9120FB-18E5-494C-B727-934ED6A3F410}" sibTransId="{C3DB1CDB-6F4E-374E-B8E4-01BF5C609A62}"/>
    <dgm:cxn modelId="{E62204B0-4477-CC4F-8116-955141E249EF}" type="presOf" srcId="{6D015787-B7E6-0D45-B1A6-B2B1D01ABE25}" destId="{48F5CFC8-A86C-D441-BC24-CBCE2F21DC9F}" srcOrd="1" destOrd="0" presId="urn:microsoft.com/office/officeart/2005/8/layout/orgChart1"/>
    <dgm:cxn modelId="{A66A92B0-D2AA-7843-B5D3-74A9709DB1E4}" type="presOf" srcId="{1639B5CF-08B1-4D46-B535-838285872101}" destId="{5C4B815F-FDB1-754C-B4D0-01D42FF3F73E}" srcOrd="0" destOrd="0" presId="urn:microsoft.com/office/officeart/2005/8/layout/orgChart1"/>
    <dgm:cxn modelId="{337464B9-36C2-4D43-BF2B-E2037217467E}" type="presOf" srcId="{2FF6E5F9-04C9-484B-87C4-58ABBAC2BDBD}" destId="{3EF1490A-FA1F-F345-BA6D-9B8C5F47F959}" srcOrd="0" destOrd="0" presId="urn:microsoft.com/office/officeart/2005/8/layout/orgChart1"/>
    <dgm:cxn modelId="{A2D4DCC4-830A-894A-A4B0-C46817AA85D2}" type="presOf" srcId="{D14883CE-2AA3-FC46-B4DA-8470387D76A2}" destId="{3315C375-C433-EF47-934F-CFDDFF10E8BA}" srcOrd="1" destOrd="0" presId="urn:microsoft.com/office/officeart/2005/8/layout/orgChart1"/>
    <dgm:cxn modelId="{695E43C5-2685-3842-B2C7-831BAAB1A10C}" type="presOf" srcId="{B133D0D7-608C-4F42-A97A-C864E754C3F0}" destId="{802B103E-B027-414F-8B6E-4283591057A0}" srcOrd="0" destOrd="0" presId="urn:microsoft.com/office/officeart/2005/8/layout/orgChart1"/>
    <dgm:cxn modelId="{B883B2D1-04AD-C64D-8BE3-9A1DEB2DDD2D}" type="presOf" srcId="{F2A3E7FC-6C59-F041-9E86-3E2CF33481D8}" destId="{41E4D231-6538-6B44-AF28-F0EE681079A1}" srcOrd="0" destOrd="0" presId="urn:microsoft.com/office/officeart/2005/8/layout/orgChart1"/>
    <dgm:cxn modelId="{184F9CDA-EF43-F844-9F0D-6489BE9AB9A5}" type="presOf" srcId="{DF810DAD-5E03-014F-924A-A20C2FA110F3}" destId="{F6675FD2-725E-C345-8D50-30A20BAE34C4}" srcOrd="0" destOrd="0" presId="urn:microsoft.com/office/officeart/2005/8/layout/orgChart1"/>
    <dgm:cxn modelId="{EA40AAE3-6625-8E4C-810B-34D5CD6D9194}" type="presOf" srcId="{6D015787-B7E6-0D45-B1A6-B2B1D01ABE25}" destId="{3D2191F1-9787-0949-BE79-2ED3DBCB85B6}" srcOrd="0" destOrd="0" presId="urn:microsoft.com/office/officeart/2005/8/layout/orgChart1"/>
    <dgm:cxn modelId="{59D3F5EF-0B3C-394E-8554-0A7C1B013D03}" type="presOf" srcId="{268AF1C3-AD48-0940-805E-77D9398ABD4D}" destId="{DCC2D55B-D4A7-8E46-A733-2C6DBDE4098D}" srcOrd="0" destOrd="0" presId="urn:microsoft.com/office/officeart/2005/8/layout/orgChart1"/>
    <dgm:cxn modelId="{14EB19F1-4B64-F248-8B04-5615E541665B}" type="presOf" srcId="{A13C89A0-D5B5-0847-9790-3AA4A97EC981}" destId="{B23774A3-3F57-324F-B9BA-1B20EB4A0CDA}" srcOrd="0" destOrd="0" presId="urn:microsoft.com/office/officeart/2005/8/layout/orgChart1"/>
    <dgm:cxn modelId="{D556B597-34B2-554E-A08B-AD59A68FC99C}" type="presParOf" srcId="{515CEA74-316C-884B-ABB4-93695A79CBA4}" destId="{09AF6466-313C-7744-A77F-AFE5F3F0FC2A}" srcOrd="0" destOrd="0" presId="urn:microsoft.com/office/officeart/2005/8/layout/orgChart1"/>
    <dgm:cxn modelId="{AD266709-E8B7-3642-95CB-8F3B046745F0}" type="presParOf" srcId="{09AF6466-313C-7744-A77F-AFE5F3F0FC2A}" destId="{6AEE4DA6-E6A8-434B-88F6-D4E57772D946}" srcOrd="0" destOrd="0" presId="urn:microsoft.com/office/officeart/2005/8/layout/orgChart1"/>
    <dgm:cxn modelId="{0759CE00-E4EC-544F-88DB-F1390F4C1500}" type="presParOf" srcId="{6AEE4DA6-E6A8-434B-88F6-D4E57772D946}" destId="{3EF1490A-FA1F-F345-BA6D-9B8C5F47F959}" srcOrd="0" destOrd="0" presId="urn:microsoft.com/office/officeart/2005/8/layout/orgChart1"/>
    <dgm:cxn modelId="{2AD7BDE4-8E9A-5745-85CD-9135178B8B94}" type="presParOf" srcId="{6AEE4DA6-E6A8-434B-88F6-D4E57772D946}" destId="{8AF5874A-BFB6-C74F-86F1-22B967461F49}" srcOrd="1" destOrd="0" presId="urn:microsoft.com/office/officeart/2005/8/layout/orgChart1"/>
    <dgm:cxn modelId="{8DB7EBE2-C93E-AA4A-8F5D-61FE895E01A7}" type="presParOf" srcId="{09AF6466-313C-7744-A77F-AFE5F3F0FC2A}" destId="{D64EDA5F-AC9C-E14D-AB91-3C93712C85B0}" srcOrd="1" destOrd="0" presId="urn:microsoft.com/office/officeart/2005/8/layout/orgChart1"/>
    <dgm:cxn modelId="{4436E9E6-07AE-2A4C-80AC-BAA7DB891E55}" type="presParOf" srcId="{D64EDA5F-AC9C-E14D-AB91-3C93712C85B0}" destId="{8CCCBB7C-2CDD-8A49-BFA9-B32B8C48E14C}" srcOrd="0" destOrd="0" presId="urn:microsoft.com/office/officeart/2005/8/layout/orgChart1"/>
    <dgm:cxn modelId="{989D4D99-196A-8040-B4F3-DA8AE6FE6219}" type="presParOf" srcId="{D64EDA5F-AC9C-E14D-AB91-3C93712C85B0}" destId="{20AD19C5-4E82-B540-9D40-8A9C117C6E3D}" srcOrd="1" destOrd="0" presId="urn:microsoft.com/office/officeart/2005/8/layout/orgChart1"/>
    <dgm:cxn modelId="{3D35C986-FCCC-2246-9710-3BD3CB96820F}" type="presParOf" srcId="{20AD19C5-4E82-B540-9D40-8A9C117C6E3D}" destId="{88B8336B-251C-364F-8F92-7741CE1AD7B0}" srcOrd="0" destOrd="0" presId="urn:microsoft.com/office/officeart/2005/8/layout/orgChart1"/>
    <dgm:cxn modelId="{293D226E-4202-A949-A432-A6191AFD2DD3}" type="presParOf" srcId="{88B8336B-251C-364F-8F92-7741CE1AD7B0}" destId="{CF512B24-9D80-0644-AC30-161636EEDFA6}" srcOrd="0" destOrd="0" presId="urn:microsoft.com/office/officeart/2005/8/layout/orgChart1"/>
    <dgm:cxn modelId="{51BFE925-131B-B74E-B3A6-B3E3A9E1174F}" type="presParOf" srcId="{88B8336B-251C-364F-8F92-7741CE1AD7B0}" destId="{392191A0-0CE3-A045-BFAF-E043098F7888}" srcOrd="1" destOrd="0" presId="urn:microsoft.com/office/officeart/2005/8/layout/orgChart1"/>
    <dgm:cxn modelId="{C7ABC7F1-B1B0-8341-92FA-6614ABF32EFC}" type="presParOf" srcId="{20AD19C5-4E82-B540-9D40-8A9C117C6E3D}" destId="{BB3EE4E8-DFF5-6044-8CC2-56FA098950DD}" srcOrd="1" destOrd="0" presId="urn:microsoft.com/office/officeart/2005/8/layout/orgChart1"/>
    <dgm:cxn modelId="{5A7EC16B-4AF5-1244-8604-0D1DE19AD2DA}" type="presParOf" srcId="{BB3EE4E8-DFF5-6044-8CC2-56FA098950DD}" destId="{BAE6A43F-D770-784C-8AC5-4A8AF5EB6333}" srcOrd="0" destOrd="0" presId="urn:microsoft.com/office/officeart/2005/8/layout/orgChart1"/>
    <dgm:cxn modelId="{F6526DDC-42D3-C845-AD36-91BE1555A49E}" type="presParOf" srcId="{BB3EE4E8-DFF5-6044-8CC2-56FA098950DD}" destId="{A84B4606-4DE9-5C4B-8E82-6670863EF2C4}" srcOrd="1" destOrd="0" presId="urn:microsoft.com/office/officeart/2005/8/layout/orgChart1"/>
    <dgm:cxn modelId="{09DCDA30-C103-7243-803E-0759274712B8}" type="presParOf" srcId="{A84B4606-4DE9-5C4B-8E82-6670863EF2C4}" destId="{C34A9AC2-2849-B844-99CD-00702F4EBF2C}" srcOrd="0" destOrd="0" presId="urn:microsoft.com/office/officeart/2005/8/layout/orgChart1"/>
    <dgm:cxn modelId="{C2EEB585-C344-E548-99C5-8A4BAE796E6C}" type="presParOf" srcId="{C34A9AC2-2849-B844-99CD-00702F4EBF2C}" destId="{C4FD4BDF-7326-A046-93C9-0A00C06AA6A4}" srcOrd="0" destOrd="0" presId="urn:microsoft.com/office/officeart/2005/8/layout/orgChart1"/>
    <dgm:cxn modelId="{C462FCC0-9D09-F845-86DE-4E7258BA99DF}" type="presParOf" srcId="{C34A9AC2-2849-B844-99CD-00702F4EBF2C}" destId="{40ECD735-D372-494F-B38E-7CC129560B25}" srcOrd="1" destOrd="0" presId="urn:microsoft.com/office/officeart/2005/8/layout/orgChart1"/>
    <dgm:cxn modelId="{385392CE-DDEA-934F-B110-AE1A857B353C}" type="presParOf" srcId="{A84B4606-4DE9-5C4B-8E82-6670863EF2C4}" destId="{EAB127C2-E35C-B14E-B14E-786E5ADC77A7}" srcOrd="1" destOrd="0" presId="urn:microsoft.com/office/officeart/2005/8/layout/orgChart1"/>
    <dgm:cxn modelId="{768DB17C-00AD-3C4A-AED5-CE3EA28467A0}" type="presParOf" srcId="{A84B4606-4DE9-5C4B-8E82-6670863EF2C4}" destId="{BA3FB93E-1E9C-3E45-98C1-125851F96AF1}" srcOrd="2" destOrd="0" presId="urn:microsoft.com/office/officeart/2005/8/layout/orgChart1"/>
    <dgm:cxn modelId="{4E5DB5F9-F1F0-544F-AA0F-BFCFCA691FB6}" type="presParOf" srcId="{BB3EE4E8-DFF5-6044-8CC2-56FA098950DD}" destId="{F6675FD2-725E-C345-8D50-30A20BAE34C4}" srcOrd="2" destOrd="0" presId="urn:microsoft.com/office/officeart/2005/8/layout/orgChart1"/>
    <dgm:cxn modelId="{C178B585-AEC4-A24B-9DF9-E3C83ED552D2}" type="presParOf" srcId="{BB3EE4E8-DFF5-6044-8CC2-56FA098950DD}" destId="{A9682CA4-061E-B14E-9919-163B78A36BC0}" srcOrd="3" destOrd="0" presId="urn:microsoft.com/office/officeart/2005/8/layout/orgChart1"/>
    <dgm:cxn modelId="{9CEA1992-D117-344F-9E09-CEFD65DC81D6}" type="presParOf" srcId="{A9682CA4-061E-B14E-9919-163B78A36BC0}" destId="{9148FB99-8F45-9A4A-AA9B-4D05C0467A93}" srcOrd="0" destOrd="0" presId="urn:microsoft.com/office/officeart/2005/8/layout/orgChart1"/>
    <dgm:cxn modelId="{47E4262E-E18C-A047-BF75-41C801087609}" type="presParOf" srcId="{9148FB99-8F45-9A4A-AA9B-4D05C0467A93}" destId="{802B103E-B027-414F-8B6E-4283591057A0}" srcOrd="0" destOrd="0" presId="urn:microsoft.com/office/officeart/2005/8/layout/orgChart1"/>
    <dgm:cxn modelId="{4E1D6968-D6B6-D04F-902E-E2DA8172F98D}" type="presParOf" srcId="{9148FB99-8F45-9A4A-AA9B-4D05C0467A93}" destId="{7C07F1C4-4C92-174D-99CD-E7DD46E12F4B}" srcOrd="1" destOrd="0" presId="urn:microsoft.com/office/officeart/2005/8/layout/orgChart1"/>
    <dgm:cxn modelId="{F1D5BA54-E88A-E544-A3D8-FE1AB577F86E}" type="presParOf" srcId="{A9682CA4-061E-B14E-9919-163B78A36BC0}" destId="{1132CF72-7C3A-5348-9C8D-A039F0B840E1}" srcOrd="1" destOrd="0" presId="urn:microsoft.com/office/officeart/2005/8/layout/orgChart1"/>
    <dgm:cxn modelId="{FA5EE3C4-5993-E74A-A435-DB744728723A}" type="presParOf" srcId="{1132CF72-7C3A-5348-9C8D-A039F0B840E1}" destId="{8230EF2F-75D2-4841-A5AA-F278F42CC35A}" srcOrd="0" destOrd="0" presId="urn:microsoft.com/office/officeart/2005/8/layout/orgChart1"/>
    <dgm:cxn modelId="{B242B3BF-FF3C-9441-94CD-B2A740054BC3}" type="presParOf" srcId="{1132CF72-7C3A-5348-9C8D-A039F0B840E1}" destId="{0860E5E0-A682-5449-9D4E-CF38E3FCF9A5}" srcOrd="1" destOrd="0" presId="urn:microsoft.com/office/officeart/2005/8/layout/orgChart1"/>
    <dgm:cxn modelId="{0B71FA97-C0D1-6947-B764-FC5DADEDC583}" type="presParOf" srcId="{0860E5E0-A682-5449-9D4E-CF38E3FCF9A5}" destId="{3E2108B1-448E-694E-BD66-4F2EF6CBB5A1}" srcOrd="0" destOrd="0" presId="urn:microsoft.com/office/officeart/2005/8/layout/orgChart1"/>
    <dgm:cxn modelId="{B10F524B-8976-2A47-8456-653968235F64}" type="presParOf" srcId="{3E2108B1-448E-694E-BD66-4F2EF6CBB5A1}" destId="{8315D80F-B70F-B941-A6E9-CE1805C91352}" srcOrd="0" destOrd="0" presId="urn:microsoft.com/office/officeart/2005/8/layout/orgChart1"/>
    <dgm:cxn modelId="{9BB6DC8C-DA09-F746-95E9-F75C6D8A26DB}" type="presParOf" srcId="{3E2108B1-448E-694E-BD66-4F2EF6CBB5A1}" destId="{5017C4F1-CD26-A84B-87D6-62F20585EE6F}" srcOrd="1" destOrd="0" presId="urn:microsoft.com/office/officeart/2005/8/layout/orgChart1"/>
    <dgm:cxn modelId="{2F4B83D6-F0A0-0F4C-AE92-541669BD7A6C}" type="presParOf" srcId="{0860E5E0-A682-5449-9D4E-CF38E3FCF9A5}" destId="{33B13C17-4F4A-FB40-BA48-2F5A8AA505B7}" srcOrd="1" destOrd="0" presId="urn:microsoft.com/office/officeart/2005/8/layout/orgChart1"/>
    <dgm:cxn modelId="{4265CFE4-4F57-0748-8E55-F1AC1B8860F8}" type="presParOf" srcId="{0860E5E0-A682-5449-9D4E-CF38E3FCF9A5}" destId="{E246AC74-C6AB-CA4C-A1AD-2426F3E7E3C4}" srcOrd="2" destOrd="0" presId="urn:microsoft.com/office/officeart/2005/8/layout/orgChart1"/>
    <dgm:cxn modelId="{519B118A-9DD3-EC49-9D12-930A33207BFF}" type="presParOf" srcId="{1132CF72-7C3A-5348-9C8D-A039F0B840E1}" destId="{49DF830E-3F6C-1241-8459-E77FCB0E58F5}" srcOrd="2" destOrd="0" presId="urn:microsoft.com/office/officeart/2005/8/layout/orgChart1"/>
    <dgm:cxn modelId="{D2AB8BF7-9800-9643-8CFD-6AE5D408D3CC}" type="presParOf" srcId="{1132CF72-7C3A-5348-9C8D-A039F0B840E1}" destId="{D590EA59-E051-0341-8CCC-FAC9DCA44639}" srcOrd="3" destOrd="0" presId="urn:microsoft.com/office/officeart/2005/8/layout/orgChart1"/>
    <dgm:cxn modelId="{F1F17394-F603-A047-B12F-FF2913CC7E49}" type="presParOf" srcId="{D590EA59-E051-0341-8CCC-FAC9DCA44639}" destId="{AF3512C5-D0C1-9E46-AC84-F299586793DA}" srcOrd="0" destOrd="0" presId="urn:microsoft.com/office/officeart/2005/8/layout/orgChart1"/>
    <dgm:cxn modelId="{14DF48A6-A72F-3948-83A5-3ECEFDF08E5B}" type="presParOf" srcId="{AF3512C5-D0C1-9E46-AC84-F299586793DA}" destId="{343ECC51-1399-4F4C-BC9B-72A298161A2D}" srcOrd="0" destOrd="0" presId="urn:microsoft.com/office/officeart/2005/8/layout/orgChart1"/>
    <dgm:cxn modelId="{66EF9F41-DCED-FC43-BE1D-AB785E3AAE61}" type="presParOf" srcId="{AF3512C5-D0C1-9E46-AC84-F299586793DA}" destId="{3315C375-C433-EF47-934F-CFDDFF10E8BA}" srcOrd="1" destOrd="0" presId="urn:microsoft.com/office/officeart/2005/8/layout/orgChart1"/>
    <dgm:cxn modelId="{015C7445-C98A-7542-821D-6F641BA965B4}" type="presParOf" srcId="{D590EA59-E051-0341-8CCC-FAC9DCA44639}" destId="{E792B1A2-E677-364E-893A-2C89E2E1BD34}" srcOrd="1" destOrd="0" presId="urn:microsoft.com/office/officeart/2005/8/layout/orgChart1"/>
    <dgm:cxn modelId="{7C031E82-743B-5E42-A257-B1853D1B2A32}" type="presParOf" srcId="{D590EA59-E051-0341-8CCC-FAC9DCA44639}" destId="{BEB3A695-EFF5-AD46-B72F-541FB7E6F894}" srcOrd="2" destOrd="0" presId="urn:microsoft.com/office/officeart/2005/8/layout/orgChart1"/>
    <dgm:cxn modelId="{F944BCB4-0ABD-464F-B1F9-AE6C34D13F36}" type="presParOf" srcId="{A9682CA4-061E-B14E-9919-163B78A36BC0}" destId="{E57A4C46-3E99-6F41-A9BD-72D59E8758DE}" srcOrd="2" destOrd="0" presId="urn:microsoft.com/office/officeart/2005/8/layout/orgChart1"/>
    <dgm:cxn modelId="{F6B67518-4CA6-4244-9C90-F6107F7D91BF}" type="presParOf" srcId="{20AD19C5-4E82-B540-9D40-8A9C117C6E3D}" destId="{F554C19F-D7B0-324D-877F-5FD644D821FB}" srcOrd="2" destOrd="0" presId="urn:microsoft.com/office/officeart/2005/8/layout/orgChart1"/>
    <dgm:cxn modelId="{B249F78E-BE13-AB44-96C3-6514342C5776}" type="presParOf" srcId="{D64EDA5F-AC9C-E14D-AB91-3C93712C85B0}" destId="{EDDAC3AE-EF9C-144A-A218-57702B1746E9}" srcOrd="2" destOrd="0" presId="urn:microsoft.com/office/officeart/2005/8/layout/orgChart1"/>
    <dgm:cxn modelId="{ADC63BEA-F0E2-B043-8DBF-BED45630F05D}" type="presParOf" srcId="{D64EDA5F-AC9C-E14D-AB91-3C93712C85B0}" destId="{8580B028-D3A3-6D47-B874-DD1762E237BF}" srcOrd="3" destOrd="0" presId="urn:microsoft.com/office/officeart/2005/8/layout/orgChart1"/>
    <dgm:cxn modelId="{4CCAEA43-510A-F04E-A152-6C0B2E023531}" type="presParOf" srcId="{8580B028-D3A3-6D47-B874-DD1762E237BF}" destId="{B996CAF7-7403-694E-BFEA-CB1B4B2E4FDB}" srcOrd="0" destOrd="0" presId="urn:microsoft.com/office/officeart/2005/8/layout/orgChart1"/>
    <dgm:cxn modelId="{BA81725A-DFB7-2B4A-8834-5682F4799EF7}" type="presParOf" srcId="{B996CAF7-7403-694E-BFEA-CB1B4B2E4FDB}" destId="{3D2191F1-9787-0949-BE79-2ED3DBCB85B6}" srcOrd="0" destOrd="0" presId="urn:microsoft.com/office/officeart/2005/8/layout/orgChart1"/>
    <dgm:cxn modelId="{60B73EBC-230C-D442-AE4D-B7F56E1E0573}" type="presParOf" srcId="{B996CAF7-7403-694E-BFEA-CB1B4B2E4FDB}" destId="{48F5CFC8-A86C-D441-BC24-CBCE2F21DC9F}" srcOrd="1" destOrd="0" presId="urn:microsoft.com/office/officeart/2005/8/layout/orgChart1"/>
    <dgm:cxn modelId="{1A285E36-BBEF-6647-8BE7-87B31E77E9B5}" type="presParOf" srcId="{8580B028-D3A3-6D47-B874-DD1762E237BF}" destId="{DF5967D0-BD66-6D42-B3FA-677CCC46CC5C}" srcOrd="1" destOrd="0" presId="urn:microsoft.com/office/officeart/2005/8/layout/orgChart1"/>
    <dgm:cxn modelId="{DCDB2633-15F1-EA4F-B8F0-5FCA454D1283}" type="presParOf" srcId="{DF5967D0-BD66-6D42-B3FA-677CCC46CC5C}" destId="{4BE30070-3DAB-DC4E-B705-5348AEA78F8F}" srcOrd="0" destOrd="0" presId="urn:microsoft.com/office/officeart/2005/8/layout/orgChart1"/>
    <dgm:cxn modelId="{19C5F1D5-9F1E-F942-8F40-5986F6183207}" type="presParOf" srcId="{DF5967D0-BD66-6D42-B3FA-677CCC46CC5C}" destId="{0234B101-84A1-1341-93ED-670150B0EC42}" srcOrd="1" destOrd="0" presId="urn:microsoft.com/office/officeart/2005/8/layout/orgChart1"/>
    <dgm:cxn modelId="{A2FC6881-427B-8F44-8BC8-FC4723D2E3B9}" type="presParOf" srcId="{0234B101-84A1-1341-93ED-670150B0EC42}" destId="{1C699229-5349-F34B-8AFA-043F226EC135}" srcOrd="0" destOrd="0" presId="urn:microsoft.com/office/officeart/2005/8/layout/orgChart1"/>
    <dgm:cxn modelId="{E9FA5A5F-2200-F647-80EB-C2A0C82FAEF5}" type="presParOf" srcId="{1C699229-5349-F34B-8AFA-043F226EC135}" destId="{B23774A3-3F57-324F-B9BA-1B20EB4A0CDA}" srcOrd="0" destOrd="0" presId="urn:microsoft.com/office/officeart/2005/8/layout/orgChart1"/>
    <dgm:cxn modelId="{B1271835-19B9-984A-860B-58C2A160E9EA}" type="presParOf" srcId="{1C699229-5349-F34B-8AFA-043F226EC135}" destId="{B44BE481-489E-8F40-BFFF-D3DD4377BE1A}" srcOrd="1" destOrd="0" presId="urn:microsoft.com/office/officeart/2005/8/layout/orgChart1"/>
    <dgm:cxn modelId="{42A9B875-CCB8-A244-A4F6-19E5D81EB189}" type="presParOf" srcId="{0234B101-84A1-1341-93ED-670150B0EC42}" destId="{99867F0D-4B01-AF4B-9A36-0DB3BC331752}" srcOrd="1" destOrd="0" presId="urn:microsoft.com/office/officeart/2005/8/layout/orgChart1"/>
    <dgm:cxn modelId="{39638755-FF85-AA42-9B19-3FCBB5B9A6C5}" type="presParOf" srcId="{99867F0D-4B01-AF4B-9A36-0DB3BC331752}" destId="{DCC2D55B-D4A7-8E46-A733-2C6DBDE4098D}" srcOrd="0" destOrd="0" presId="urn:microsoft.com/office/officeart/2005/8/layout/orgChart1"/>
    <dgm:cxn modelId="{33696D39-ABF3-5444-BDFC-EE2781F9AC86}" type="presParOf" srcId="{99867F0D-4B01-AF4B-9A36-0DB3BC331752}" destId="{F20F509B-FD00-4D44-88F4-5DC41B0727C5}" srcOrd="1" destOrd="0" presId="urn:microsoft.com/office/officeart/2005/8/layout/orgChart1"/>
    <dgm:cxn modelId="{E3AB41B6-8A2A-344D-BECB-3BE5D4C5F479}" type="presParOf" srcId="{F20F509B-FD00-4D44-88F4-5DC41B0727C5}" destId="{AFF592E0-678F-FC48-8BFC-663C3D2E203A}" srcOrd="0" destOrd="0" presId="urn:microsoft.com/office/officeart/2005/8/layout/orgChart1"/>
    <dgm:cxn modelId="{8E24A853-AC18-BA44-85D3-6A2A27E07E92}" type="presParOf" srcId="{AFF592E0-678F-FC48-8BFC-663C3D2E203A}" destId="{714E6A21-BBBD-6140-B4B5-FA3DA28E2818}" srcOrd="0" destOrd="0" presId="urn:microsoft.com/office/officeart/2005/8/layout/orgChart1"/>
    <dgm:cxn modelId="{61F8591F-AD21-0942-8383-47E4CF4AB63B}" type="presParOf" srcId="{AFF592E0-678F-FC48-8BFC-663C3D2E203A}" destId="{88E60EB6-733D-2D4A-8504-32B089BDE7BA}" srcOrd="1" destOrd="0" presId="urn:microsoft.com/office/officeart/2005/8/layout/orgChart1"/>
    <dgm:cxn modelId="{948EFAEF-3662-6246-B6E5-90B91767E20E}" type="presParOf" srcId="{F20F509B-FD00-4D44-88F4-5DC41B0727C5}" destId="{208305C9-2F00-2744-803D-1268B5A683B3}" srcOrd="1" destOrd="0" presId="urn:microsoft.com/office/officeart/2005/8/layout/orgChart1"/>
    <dgm:cxn modelId="{B1ACB5A0-0204-D141-8B08-830816957FD4}" type="presParOf" srcId="{F20F509B-FD00-4D44-88F4-5DC41B0727C5}" destId="{F52B8239-6577-B741-AE1B-75C06B8EB776}" srcOrd="2" destOrd="0" presId="urn:microsoft.com/office/officeart/2005/8/layout/orgChart1"/>
    <dgm:cxn modelId="{87DDB3A3-6DC1-0E41-A62F-0DDFD8845DE6}" type="presParOf" srcId="{99867F0D-4B01-AF4B-9A36-0DB3BC331752}" destId="{F934E1E2-B8C8-E44D-BBE6-CD63869328E2}" srcOrd="2" destOrd="0" presId="urn:microsoft.com/office/officeart/2005/8/layout/orgChart1"/>
    <dgm:cxn modelId="{881F7818-FE7B-1544-AA4C-5E99EFF1F1BB}" type="presParOf" srcId="{99867F0D-4B01-AF4B-9A36-0DB3BC331752}" destId="{034089BB-A379-9447-8168-130E85E5C1C7}" srcOrd="3" destOrd="0" presId="urn:microsoft.com/office/officeart/2005/8/layout/orgChart1"/>
    <dgm:cxn modelId="{8A24EB77-7984-0942-83D2-9FF0C59B3051}" type="presParOf" srcId="{034089BB-A379-9447-8168-130E85E5C1C7}" destId="{42CCD25B-10BA-F54F-8277-4851CE80B69B}" srcOrd="0" destOrd="0" presId="urn:microsoft.com/office/officeart/2005/8/layout/orgChart1"/>
    <dgm:cxn modelId="{BF5E4894-0B6C-F842-A375-4C57DA981A2A}" type="presParOf" srcId="{42CCD25B-10BA-F54F-8277-4851CE80B69B}" destId="{C98E2909-8FE9-E948-BE7C-A5D0C831A2D9}" srcOrd="0" destOrd="0" presId="urn:microsoft.com/office/officeart/2005/8/layout/orgChart1"/>
    <dgm:cxn modelId="{6254F248-DE7D-A948-9CB6-7365962F9385}" type="presParOf" srcId="{42CCD25B-10BA-F54F-8277-4851CE80B69B}" destId="{F3D9329A-D5F3-D74A-A1AD-8CEB6B3F6D71}" srcOrd="1" destOrd="0" presId="urn:microsoft.com/office/officeart/2005/8/layout/orgChart1"/>
    <dgm:cxn modelId="{9B1501A5-CA71-AA43-B8BA-1C9FF619A35F}" type="presParOf" srcId="{034089BB-A379-9447-8168-130E85E5C1C7}" destId="{AEED2D3F-6621-F640-8844-DE12989486A0}" srcOrd="1" destOrd="0" presId="urn:microsoft.com/office/officeart/2005/8/layout/orgChart1"/>
    <dgm:cxn modelId="{3BE01B7D-FA50-7C47-8CB1-B646AD71204E}" type="presParOf" srcId="{AEED2D3F-6621-F640-8844-DE12989486A0}" destId="{DE4B99B9-3CC1-B740-B25E-B7044E8FBBFC}" srcOrd="0" destOrd="0" presId="urn:microsoft.com/office/officeart/2005/8/layout/orgChart1"/>
    <dgm:cxn modelId="{DFA241DC-44FB-5840-BB26-769EC6FB4D1C}" type="presParOf" srcId="{AEED2D3F-6621-F640-8844-DE12989486A0}" destId="{2733C9DF-2853-2147-A072-04EB51A44588}" srcOrd="1" destOrd="0" presId="urn:microsoft.com/office/officeart/2005/8/layout/orgChart1"/>
    <dgm:cxn modelId="{8B18E7DC-F7E6-1A45-B70C-BFC4288EE466}" type="presParOf" srcId="{2733C9DF-2853-2147-A072-04EB51A44588}" destId="{8A3CB4DE-EA34-2742-AC7C-F2C703E3DF92}" srcOrd="0" destOrd="0" presId="urn:microsoft.com/office/officeart/2005/8/layout/orgChart1"/>
    <dgm:cxn modelId="{E0E98684-7EEC-7149-98EA-BB338D82C002}" type="presParOf" srcId="{8A3CB4DE-EA34-2742-AC7C-F2C703E3DF92}" destId="{20BE2D4D-03D7-6542-9224-C45A7045E398}" srcOrd="0" destOrd="0" presId="urn:microsoft.com/office/officeart/2005/8/layout/orgChart1"/>
    <dgm:cxn modelId="{1EBACD50-001F-8741-B3F4-98ED01A33B90}" type="presParOf" srcId="{8A3CB4DE-EA34-2742-AC7C-F2C703E3DF92}" destId="{33A28BE8-AD1F-A746-9042-F2610916175F}" srcOrd="1" destOrd="0" presId="urn:microsoft.com/office/officeart/2005/8/layout/orgChart1"/>
    <dgm:cxn modelId="{3BACDA61-1B4D-CC4D-B5CC-048FAAEE17F5}" type="presParOf" srcId="{2733C9DF-2853-2147-A072-04EB51A44588}" destId="{31D86ED9-A3DB-384B-90AD-7FC8E3C88159}" srcOrd="1" destOrd="0" presId="urn:microsoft.com/office/officeart/2005/8/layout/orgChart1"/>
    <dgm:cxn modelId="{356779BA-C534-984B-BFA3-E7A6007B14F6}" type="presParOf" srcId="{2733C9DF-2853-2147-A072-04EB51A44588}" destId="{E5BD6954-FAB2-9241-AD0C-01663AA31C6E}" srcOrd="2" destOrd="0" presId="urn:microsoft.com/office/officeart/2005/8/layout/orgChart1"/>
    <dgm:cxn modelId="{FBDCB2A3-393A-D748-AEBA-9A0631C97266}" type="presParOf" srcId="{AEED2D3F-6621-F640-8844-DE12989486A0}" destId="{3A2B5F15-C7B6-954C-9AA8-5008CC7B65E5}" srcOrd="2" destOrd="0" presId="urn:microsoft.com/office/officeart/2005/8/layout/orgChart1"/>
    <dgm:cxn modelId="{616169FD-1006-7942-BB90-D1F6AFEEFAF7}" type="presParOf" srcId="{AEED2D3F-6621-F640-8844-DE12989486A0}" destId="{E248CCE9-F043-054E-AC0E-6F642916B9E3}" srcOrd="3" destOrd="0" presId="urn:microsoft.com/office/officeart/2005/8/layout/orgChart1"/>
    <dgm:cxn modelId="{53999F49-E61C-6641-889E-82A73473C157}" type="presParOf" srcId="{E248CCE9-F043-054E-AC0E-6F642916B9E3}" destId="{6737D52E-FD20-9444-9FD2-495A812B9AC3}" srcOrd="0" destOrd="0" presId="urn:microsoft.com/office/officeart/2005/8/layout/orgChart1"/>
    <dgm:cxn modelId="{FB687633-76D4-BD42-950E-A7017C37BF35}" type="presParOf" srcId="{6737D52E-FD20-9444-9FD2-495A812B9AC3}" destId="{41E4D231-6538-6B44-AF28-F0EE681079A1}" srcOrd="0" destOrd="0" presId="urn:microsoft.com/office/officeart/2005/8/layout/orgChart1"/>
    <dgm:cxn modelId="{701503E8-3489-1547-8B3F-4D13111122C3}" type="presParOf" srcId="{6737D52E-FD20-9444-9FD2-495A812B9AC3}" destId="{1B680363-58CB-234C-8A46-067FE9251C94}" srcOrd="1" destOrd="0" presId="urn:microsoft.com/office/officeart/2005/8/layout/orgChart1"/>
    <dgm:cxn modelId="{7FB2E801-A210-C04A-8EA5-5D5E32F15754}" type="presParOf" srcId="{E248CCE9-F043-054E-AC0E-6F642916B9E3}" destId="{D96FB41B-1902-2F4E-8E85-E2B6FF71272B}" srcOrd="1" destOrd="0" presId="urn:microsoft.com/office/officeart/2005/8/layout/orgChart1"/>
    <dgm:cxn modelId="{615CE246-6FAA-DE40-AF2B-DF5751925F40}" type="presParOf" srcId="{E248CCE9-F043-054E-AC0E-6F642916B9E3}" destId="{5D2F8363-8CB1-724D-A9D5-61ED644A2523}" srcOrd="2" destOrd="0" presId="urn:microsoft.com/office/officeart/2005/8/layout/orgChart1"/>
    <dgm:cxn modelId="{A4B23B44-FE65-F74B-9C54-EBF7FBADAA52}" type="presParOf" srcId="{034089BB-A379-9447-8168-130E85E5C1C7}" destId="{D00D3D96-9A0D-0648-A8D9-E8CB55CF118A}" srcOrd="2" destOrd="0" presId="urn:microsoft.com/office/officeart/2005/8/layout/orgChart1"/>
    <dgm:cxn modelId="{A01F3C74-0E42-D145-B309-D46C815746F3}" type="presParOf" srcId="{0234B101-84A1-1341-93ED-670150B0EC42}" destId="{5E718A84-67AE-3444-BC43-E6DF232B3191}" srcOrd="2" destOrd="0" presId="urn:microsoft.com/office/officeart/2005/8/layout/orgChart1"/>
    <dgm:cxn modelId="{84C0FC78-30BD-5044-93AF-54B6F93E877F}" type="presParOf" srcId="{DF5967D0-BD66-6D42-B3FA-677CCC46CC5C}" destId="{7D42A693-1001-B340-B1C3-4F01ABF9B6B6}" srcOrd="2" destOrd="0" presId="urn:microsoft.com/office/officeart/2005/8/layout/orgChart1"/>
    <dgm:cxn modelId="{489A823B-C920-2D49-B057-791919F51AC2}" type="presParOf" srcId="{DF5967D0-BD66-6D42-B3FA-677CCC46CC5C}" destId="{69B62E6B-D1F3-CA44-92E2-F505208424C8}" srcOrd="3" destOrd="0" presId="urn:microsoft.com/office/officeart/2005/8/layout/orgChart1"/>
    <dgm:cxn modelId="{8FC910D1-D524-0C4A-8605-3672CD10AA12}" type="presParOf" srcId="{69B62E6B-D1F3-CA44-92E2-F505208424C8}" destId="{738A25D2-0271-004A-AA1A-2D8BD6BADD35}" srcOrd="0" destOrd="0" presId="urn:microsoft.com/office/officeart/2005/8/layout/orgChart1"/>
    <dgm:cxn modelId="{B548C2DA-A085-0C4D-9F20-37E2F514CF45}" type="presParOf" srcId="{738A25D2-0271-004A-AA1A-2D8BD6BADD35}" destId="{5C4B815F-FDB1-754C-B4D0-01D42FF3F73E}" srcOrd="0" destOrd="0" presId="urn:microsoft.com/office/officeart/2005/8/layout/orgChart1"/>
    <dgm:cxn modelId="{B577DA8F-0634-444F-8E8B-31CB773CE9E8}" type="presParOf" srcId="{738A25D2-0271-004A-AA1A-2D8BD6BADD35}" destId="{5BE77BC3-60D8-3F4B-9F25-FA747A8B03CB}" srcOrd="1" destOrd="0" presId="urn:microsoft.com/office/officeart/2005/8/layout/orgChart1"/>
    <dgm:cxn modelId="{F621849C-B9A3-7F4F-A7BE-ADC99A4E696A}" type="presParOf" srcId="{69B62E6B-D1F3-CA44-92E2-F505208424C8}" destId="{1575D77C-B57B-AD4F-9F1F-48C346092E93}" srcOrd="1" destOrd="0" presId="urn:microsoft.com/office/officeart/2005/8/layout/orgChart1"/>
    <dgm:cxn modelId="{D499E399-B532-9B47-AAF8-DD94AE0A8D82}" type="presParOf" srcId="{69B62E6B-D1F3-CA44-92E2-F505208424C8}" destId="{41A21598-1A54-0045-99FA-597A2137C075}" srcOrd="2" destOrd="0" presId="urn:microsoft.com/office/officeart/2005/8/layout/orgChart1"/>
    <dgm:cxn modelId="{9ABA4E51-2F8D-8545-BC92-4D8A13C8E7AE}" type="presParOf" srcId="{8580B028-D3A3-6D47-B874-DD1762E237BF}" destId="{1D5D64E7-46DF-C24B-BB24-0653B21D56A5}" srcOrd="2" destOrd="0" presId="urn:microsoft.com/office/officeart/2005/8/layout/orgChart1"/>
    <dgm:cxn modelId="{61A69930-C811-2D4A-8465-56E50068178F}" type="presParOf" srcId="{09AF6466-313C-7744-A77F-AFE5F3F0FC2A}" destId="{18F390DE-F1DC-2145-A7D0-78505EF22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DDD52-26C2-654E-9396-7FD27BA9476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6E5F9-04C9-484B-87C4-58ABBAC2BDBD}">
      <dgm:prSet phldrT="[Text]"/>
      <dgm:spPr/>
      <dgm:t>
        <a:bodyPr/>
        <a:lstStyle/>
        <a:p>
          <a:r>
            <a:rPr lang="en-US" dirty="0"/>
            <a:t>(256)</a:t>
          </a:r>
        </a:p>
      </dgm:t>
    </dgm:pt>
    <dgm:pt modelId="{F5F19437-EACA-9844-9C21-69778600E141}" type="parTrans" cxnId="{3DEB316D-BC13-4A41-8E8D-BA94EA520305}">
      <dgm:prSet/>
      <dgm:spPr/>
      <dgm:t>
        <a:bodyPr/>
        <a:lstStyle/>
        <a:p>
          <a:endParaRPr lang="en-US"/>
        </a:p>
      </dgm:t>
    </dgm:pt>
    <dgm:pt modelId="{D96BE252-B799-104D-968F-3EDDCE38565C}" type="sibTrans" cxnId="{3DEB316D-BC13-4A41-8E8D-BA94EA520305}">
      <dgm:prSet/>
      <dgm:spPr/>
      <dgm:t>
        <a:bodyPr/>
        <a:lstStyle/>
        <a:p>
          <a:endParaRPr lang="en-US"/>
        </a:p>
      </dgm:t>
    </dgm:pt>
    <dgm:pt modelId="{94AA6FDA-A7E9-3843-81D6-7A0AFF8EC460}">
      <dgm:prSet phldrT="[Text]"/>
      <dgm:spPr/>
      <dgm:t>
        <a:bodyPr/>
        <a:lstStyle/>
        <a:p>
          <a:r>
            <a:rPr lang="en-US" dirty="0"/>
            <a:t>(128)</a:t>
          </a:r>
        </a:p>
      </dgm:t>
    </dgm:pt>
    <dgm:pt modelId="{DBCBE51E-BB54-E64E-A950-3BA522162B54}" type="parTrans" cxnId="{DEED2224-D3FC-C842-A220-6372B1C68534}">
      <dgm:prSet/>
      <dgm:spPr/>
      <dgm:t>
        <a:bodyPr/>
        <a:lstStyle/>
        <a:p>
          <a:endParaRPr lang="en-US"/>
        </a:p>
      </dgm:t>
    </dgm:pt>
    <dgm:pt modelId="{38F8D8F7-6C49-5F49-B855-4EE53769F0D7}" type="sibTrans" cxnId="{DEED2224-D3FC-C842-A220-6372B1C68534}">
      <dgm:prSet/>
      <dgm:spPr/>
      <dgm:t>
        <a:bodyPr/>
        <a:lstStyle/>
        <a:p>
          <a:endParaRPr lang="en-US"/>
        </a:p>
      </dgm:t>
    </dgm:pt>
    <dgm:pt modelId="{6D015787-B7E6-0D45-B1A6-B2B1D01ABE25}">
      <dgm:prSet phldrT="[Text]"/>
      <dgm:spPr/>
      <dgm:t>
        <a:bodyPr/>
        <a:lstStyle/>
        <a:p>
          <a:r>
            <a:rPr lang="en-US" dirty="0"/>
            <a:t>(128)</a:t>
          </a:r>
        </a:p>
      </dgm:t>
    </dgm:pt>
    <dgm:pt modelId="{F2D76BF0-CDA5-AC43-8F6A-B7810F015024}" type="parTrans" cxnId="{D7C432A1-D98B-7F4D-8F61-4BC0C687A9EF}">
      <dgm:prSet/>
      <dgm:spPr/>
      <dgm:t>
        <a:bodyPr/>
        <a:lstStyle/>
        <a:p>
          <a:endParaRPr lang="en-US"/>
        </a:p>
      </dgm:t>
    </dgm:pt>
    <dgm:pt modelId="{C16D1B20-F603-BD48-B3F2-4119594E0E93}" type="sibTrans" cxnId="{D7C432A1-D98B-7F4D-8F61-4BC0C687A9EF}">
      <dgm:prSet/>
      <dgm:spPr/>
      <dgm:t>
        <a:bodyPr/>
        <a:lstStyle/>
        <a:p>
          <a:endParaRPr lang="en-US"/>
        </a:p>
      </dgm:t>
    </dgm:pt>
    <dgm:pt modelId="{FB1092FE-70AA-6742-932F-FF65A3142369}">
      <dgm:prSet phldrT="[Text]"/>
      <dgm:spPr/>
      <dgm:t>
        <a:bodyPr/>
        <a:lstStyle/>
        <a:p>
          <a:r>
            <a:rPr lang="en-US" dirty="0"/>
            <a:t>MRKT (64)</a:t>
          </a:r>
        </a:p>
      </dgm:t>
    </dgm:pt>
    <dgm:pt modelId="{DB09D959-5AD5-4041-976F-3AA7B4086AC4}" type="parTrans" cxnId="{698E06A8-30C6-6E40-97CF-D2C3F5E21440}">
      <dgm:prSet/>
      <dgm:spPr/>
      <dgm:t>
        <a:bodyPr/>
        <a:lstStyle/>
        <a:p>
          <a:endParaRPr lang="en-US"/>
        </a:p>
      </dgm:t>
    </dgm:pt>
    <dgm:pt modelId="{61CD2833-839A-CB4A-B234-3D342AF2C2C0}" type="sibTrans" cxnId="{698E06A8-30C6-6E40-97CF-D2C3F5E21440}">
      <dgm:prSet/>
      <dgm:spPr/>
      <dgm:t>
        <a:bodyPr/>
        <a:lstStyle/>
        <a:p>
          <a:endParaRPr lang="en-US"/>
        </a:p>
      </dgm:t>
    </dgm:pt>
    <dgm:pt modelId="{B133D0D7-608C-4F42-A97A-C864E754C3F0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DF810DAD-5E03-014F-924A-A20C2FA110F3}" type="parTrans" cxnId="{9A603631-2BBB-BE45-B91C-D9246601FE1D}">
      <dgm:prSet/>
      <dgm:spPr/>
      <dgm:t>
        <a:bodyPr/>
        <a:lstStyle/>
        <a:p>
          <a:endParaRPr lang="en-US"/>
        </a:p>
      </dgm:t>
    </dgm:pt>
    <dgm:pt modelId="{F99526D4-F3CE-1D42-AD70-D2CF8DD0496A}" type="sibTrans" cxnId="{9A603631-2BBB-BE45-B91C-D9246601FE1D}">
      <dgm:prSet/>
      <dgm:spPr/>
      <dgm:t>
        <a:bodyPr/>
        <a:lstStyle/>
        <a:p>
          <a:endParaRPr lang="en-US"/>
        </a:p>
      </dgm:t>
    </dgm:pt>
    <dgm:pt modelId="{9871A314-5887-124C-B270-5B9C7028D945}">
      <dgm:prSet phldrT="[Text]"/>
      <dgm:spPr/>
      <dgm:t>
        <a:bodyPr/>
        <a:lstStyle/>
        <a:p>
          <a:r>
            <a:rPr lang="en-US" dirty="0"/>
            <a:t>ACCT (32)</a:t>
          </a:r>
        </a:p>
      </dgm:t>
    </dgm:pt>
    <dgm:pt modelId="{B2B8B989-5C3C-874D-BB79-FA031A4C4544}" type="parTrans" cxnId="{9E808E29-28A9-064D-BBE3-64CA8570C8BA}">
      <dgm:prSet/>
      <dgm:spPr/>
      <dgm:t>
        <a:bodyPr/>
        <a:lstStyle/>
        <a:p>
          <a:endParaRPr lang="en-US"/>
        </a:p>
      </dgm:t>
    </dgm:pt>
    <dgm:pt modelId="{49D05ABC-3BE7-8E4C-9B17-410817249873}" type="sibTrans" cxnId="{9E808E29-28A9-064D-BBE3-64CA8570C8BA}">
      <dgm:prSet/>
      <dgm:spPr/>
      <dgm:t>
        <a:bodyPr/>
        <a:lstStyle/>
        <a:p>
          <a:endParaRPr lang="en-US"/>
        </a:p>
      </dgm:t>
    </dgm:pt>
    <dgm:pt modelId="{D14883CE-2AA3-FC46-B4DA-8470387D76A2}">
      <dgm:prSet phldrT="[Text]"/>
      <dgm:spPr/>
      <dgm:t>
        <a:bodyPr/>
        <a:lstStyle/>
        <a:p>
          <a:r>
            <a:rPr lang="en-US" dirty="0"/>
            <a:t>HUMN (32)</a:t>
          </a:r>
        </a:p>
      </dgm:t>
    </dgm:pt>
    <dgm:pt modelId="{25472E6F-0CFE-7549-B46F-27DADFF80812}" type="parTrans" cxnId="{A880BD88-8BE8-4B47-8BDA-8C9CFD394220}">
      <dgm:prSet/>
      <dgm:spPr/>
      <dgm:t>
        <a:bodyPr/>
        <a:lstStyle/>
        <a:p>
          <a:endParaRPr lang="en-US"/>
        </a:p>
      </dgm:t>
    </dgm:pt>
    <dgm:pt modelId="{F6D00D95-BBF0-2E41-BBF9-6FFE2529A79F}" type="sibTrans" cxnId="{A880BD88-8BE8-4B47-8BDA-8C9CFD394220}">
      <dgm:prSet/>
      <dgm:spPr/>
      <dgm:t>
        <a:bodyPr/>
        <a:lstStyle/>
        <a:p>
          <a:endParaRPr lang="en-US"/>
        </a:p>
      </dgm:t>
    </dgm:pt>
    <dgm:pt modelId="{A13C89A0-D5B5-0847-9790-3AA4A97EC981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354B7560-B9D6-584B-8149-372C155CE59D}" type="parTrans" cxnId="{74649D8F-31E7-5E40-8B27-947B9196E115}">
      <dgm:prSet/>
      <dgm:spPr/>
      <dgm:t>
        <a:bodyPr/>
        <a:lstStyle/>
        <a:p>
          <a:endParaRPr lang="en-US"/>
        </a:p>
      </dgm:t>
    </dgm:pt>
    <dgm:pt modelId="{7A9DED7D-86AB-0543-A350-C4373B3BBC22}" type="sibTrans" cxnId="{74649D8F-31E7-5E40-8B27-947B9196E115}">
      <dgm:prSet/>
      <dgm:spPr/>
      <dgm:t>
        <a:bodyPr/>
        <a:lstStyle/>
        <a:p>
          <a:endParaRPr lang="en-US"/>
        </a:p>
      </dgm:t>
    </dgm:pt>
    <dgm:pt modelId="{1639B5CF-08B1-4D46-B535-838285872101}">
      <dgm:prSet phldrT="[Text]"/>
      <dgm:spPr/>
      <dgm:t>
        <a:bodyPr/>
        <a:lstStyle/>
        <a:p>
          <a:r>
            <a:rPr lang="en-US" dirty="0"/>
            <a:t>(64)</a:t>
          </a:r>
        </a:p>
      </dgm:t>
    </dgm:pt>
    <dgm:pt modelId="{AF9120FB-18E5-494C-B727-934ED6A3F410}" type="parTrans" cxnId="{F921D5AC-354D-1C47-83C5-BEE83AAB620B}">
      <dgm:prSet/>
      <dgm:spPr/>
      <dgm:t>
        <a:bodyPr/>
        <a:lstStyle/>
        <a:p>
          <a:endParaRPr lang="en-US"/>
        </a:p>
      </dgm:t>
    </dgm:pt>
    <dgm:pt modelId="{C3DB1CDB-6F4E-374E-B8E4-01BF5C609A62}" type="sibTrans" cxnId="{F921D5AC-354D-1C47-83C5-BEE83AAB620B}">
      <dgm:prSet/>
      <dgm:spPr/>
      <dgm:t>
        <a:bodyPr/>
        <a:lstStyle/>
        <a:p>
          <a:endParaRPr lang="en-US"/>
        </a:p>
      </dgm:t>
    </dgm:pt>
    <dgm:pt modelId="{CE269457-7C49-D844-A8D8-9F901C7C4435}">
      <dgm:prSet phldrT="[Text]"/>
      <dgm:spPr/>
      <dgm:t>
        <a:bodyPr/>
        <a:lstStyle/>
        <a:p>
          <a:r>
            <a:rPr lang="en-US" dirty="0"/>
            <a:t>IT (32)</a:t>
          </a:r>
        </a:p>
      </dgm:t>
    </dgm:pt>
    <dgm:pt modelId="{268AF1C3-AD48-0940-805E-77D9398ABD4D}" type="parTrans" cxnId="{9E21DF3B-02E3-DC47-9CB0-4B23B1915DEE}">
      <dgm:prSet/>
      <dgm:spPr/>
      <dgm:t>
        <a:bodyPr/>
        <a:lstStyle/>
        <a:p>
          <a:endParaRPr lang="en-US"/>
        </a:p>
      </dgm:t>
    </dgm:pt>
    <dgm:pt modelId="{D3303D94-B7A2-874A-9061-3C89EAF15869}" type="sibTrans" cxnId="{9E21DF3B-02E3-DC47-9CB0-4B23B1915DEE}">
      <dgm:prSet/>
      <dgm:spPr/>
      <dgm:t>
        <a:bodyPr/>
        <a:lstStyle/>
        <a:p>
          <a:endParaRPr lang="en-US"/>
        </a:p>
      </dgm:t>
    </dgm:pt>
    <dgm:pt modelId="{E3E206C9-9344-7547-BF96-67568B23DE1F}">
      <dgm:prSet phldrT="[Text]"/>
      <dgm:spPr/>
      <dgm:t>
        <a:bodyPr/>
        <a:lstStyle/>
        <a:p>
          <a:r>
            <a:rPr lang="en-US" dirty="0"/>
            <a:t>(32)</a:t>
          </a:r>
        </a:p>
      </dgm:t>
    </dgm:pt>
    <dgm:pt modelId="{CBAFB22F-EFC0-9843-A150-76377FEAFDB2}" type="parTrans" cxnId="{AB27C064-DE58-7D4D-B181-88D9FCAAEFF8}">
      <dgm:prSet/>
      <dgm:spPr/>
      <dgm:t>
        <a:bodyPr/>
        <a:lstStyle/>
        <a:p>
          <a:endParaRPr lang="en-US"/>
        </a:p>
      </dgm:t>
    </dgm:pt>
    <dgm:pt modelId="{43BDA6BD-531D-4F43-9670-6F8FDB4ED6B7}" type="sibTrans" cxnId="{AB27C064-DE58-7D4D-B181-88D9FCAAEFF8}">
      <dgm:prSet/>
      <dgm:spPr/>
      <dgm:t>
        <a:bodyPr/>
        <a:lstStyle/>
        <a:p>
          <a:endParaRPr lang="en-US"/>
        </a:p>
      </dgm:t>
    </dgm:pt>
    <dgm:pt modelId="{15C8132D-34A2-F34C-8D65-D89BA1843A05}">
      <dgm:prSet phldrT="[Text]"/>
      <dgm:spPr/>
      <dgm:t>
        <a:bodyPr/>
        <a:lstStyle/>
        <a:p>
          <a:r>
            <a:rPr lang="en-US" dirty="0"/>
            <a:t>SHPP (16)</a:t>
          </a:r>
        </a:p>
      </dgm:t>
    </dgm:pt>
    <dgm:pt modelId="{48087F61-C19A-E741-8BBD-95EBC914EB14}" type="parTrans" cxnId="{3F920D1F-615C-D145-970A-54FCF542C97D}">
      <dgm:prSet/>
      <dgm:spPr/>
      <dgm:t>
        <a:bodyPr/>
        <a:lstStyle/>
        <a:p>
          <a:endParaRPr lang="en-US"/>
        </a:p>
      </dgm:t>
    </dgm:pt>
    <dgm:pt modelId="{2393F334-B9D9-C240-B7F1-CCF7A0B45653}" type="sibTrans" cxnId="{3F920D1F-615C-D145-970A-54FCF542C97D}">
      <dgm:prSet/>
      <dgm:spPr/>
      <dgm:t>
        <a:bodyPr/>
        <a:lstStyle/>
        <a:p>
          <a:endParaRPr lang="en-US"/>
        </a:p>
      </dgm:t>
    </dgm:pt>
    <dgm:pt modelId="{F2A3E7FC-6C59-F041-9E86-3E2CF33481D8}">
      <dgm:prSet phldrT="[Text]"/>
      <dgm:spPr/>
      <dgm:t>
        <a:bodyPr/>
        <a:lstStyle/>
        <a:p>
          <a:r>
            <a:rPr lang="en-US" dirty="0"/>
            <a:t>(16)</a:t>
          </a:r>
        </a:p>
      </dgm:t>
    </dgm:pt>
    <dgm:pt modelId="{50096041-CA1B-3943-9365-EFBF52D13D9F}" type="parTrans" cxnId="{F88AB253-89AE-784D-A8AA-C35617BE6857}">
      <dgm:prSet/>
      <dgm:spPr/>
      <dgm:t>
        <a:bodyPr/>
        <a:lstStyle/>
        <a:p>
          <a:endParaRPr lang="en-US"/>
        </a:p>
      </dgm:t>
    </dgm:pt>
    <dgm:pt modelId="{99320E34-596F-3349-A8AF-D056CF07643A}" type="sibTrans" cxnId="{F88AB253-89AE-784D-A8AA-C35617BE6857}">
      <dgm:prSet/>
      <dgm:spPr/>
      <dgm:t>
        <a:bodyPr/>
        <a:lstStyle/>
        <a:p>
          <a:endParaRPr lang="en-US"/>
        </a:p>
      </dgm:t>
    </dgm:pt>
    <dgm:pt modelId="{515CEA74-316C-884B-ABB4-93695A79CBA4}" type="pres">
      <dgm:prSet presAssocID="{2E1DDD52-26C2-654E-9396-7FD27BA947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F6466-313C-7744-A77F-AFE5F3F0FC2A}" type="pres">
      <dgm:prSet presAssocID="{2FF6E5F9-04C9-484B-87C4-58ABBAC2BDBD}" presName="hierRoot1" presStyleCnt="0">
        <dgm:presLayoutVars>
          <dgm:hierBranch val="init"/>
        </dgm:presLayoutVars>
      </dgm:prSet>
      <dgm:spPr/>
    </dgm:pt>
    <dgm:pt modelId="{6AEE4DA6-E6A8-434B-88F6-D4E57772D946}" type="pres">
      <dgm:prSet presAssocID="{2FF6E5F9-04C9-484B-87C4-58ABBAC2BDBD}" presName="rootComposite1" presStyleCnt="0"/>
      <dgm:spPr/>
    </dgm:pt>
    <dgm:pt modelId="{3EF1490A-FA1F-F345-BA6D-9B8C5F47F959}" type="pres">
      <dgm:prSet presAssocID="{2FF6E5F9-04C9-484B-87C4-58ABBAC2BDBD}" presName="rootText1" presStyleLbl="node0" presStyleIdx="0" presStyleCnt="1">
        <dgm:presLayoutVars>
          <dgm:chPref val="3"/>
        </dgm:presLayoutVars>
      </dgm:prSet>
      <dgm:spPr/>
    </dgm:pt>
    <dgm:pt modelId="{8AF5874A-BFB6-C74F-86F1-22B967461F49}" type="pres">
      <dgm:prSet presAssocID="{2FF6E5F9-04C9-484B-87C4-58ABBAC2BDBD}" presName="rootConnector1" presStyleLbl="node1" presStyleIdx="0" presStyleCnt="0"/>
      <dgm:spPr/>
    </dgm:pt>
    <dgm:pt modelId="{D64EDA5F-AC9C-E14D-AB91-3C93712C85B0}" type="pres">
      <dgm:prSet presAssocID="{2FF6E5F9-04C9-484B-87C4-58ABBAC2BDBD}" presName="hierChild2" presStyleCnt="0"/>
      <dgm:spPr/>
    </dgm:pt>
    <dgm:pt modelId="{8CCCBB7C-2CDD-8A49-BFA9-B32B8C48E14C}" type="pres">
      <dgm:prSet presAssocID="{DBCBE51E-BB54-E64E-A950-3BA522162B54}" presName="Name37" presStyleLbl="parChTrans1D2" presStyleIdx="0" presStyleCnt="2"/>
      <dgm:spPr/>
    </dgm:pt>
    <dgm:pt modelId="{20AD19C5-4E82-B540-9D40-8A9C117C6E3D}" type="pres">
      <dgm:prSet presAssocID="{94AA6FDA-A7E9-3843-81D6-7A0AFF8EC460}" presName="hierRoot2" presStyleCnt="0">
        <dgm:presLayoutVars>
          <dgm:hierBranch val="init"/>
        </dgm:presLayoutVars>
      </dgm:prSet>
      <dgm:spPr/>
    </dgm:pt>
    <dgm:pt modelId="{88B8336B-251C-364F-8F92-7741CE1AD7B0}" type="pres">
      <dgm:prSet presAssocID="{94AA6FDA-A7E9-3843-81D6-7A0AFF8EC460}" presName="rootComposite" presStyleCnt="0"/>
      <dgm:spPr/>
    </dgm:pt>
    <dgm:pt modelId="{CF512B24-9D80-0644-AC30-161636EEDFA6}" type="pres">
      <dgm:prSet presAssocID="{94AA6FDA-A7E9-3843-81D6-7A0AFF8EC460}" presName="rootText" presStyleLbl="node2" presStyleIdx="0" presStyleCnt="2">
        <dgm:presLayoutVars>
          <dgm:chPref val="3"/>
        </dgm:presLayoutVars>
      </dgm:prSet>
      <dgm:spPr/>
    </dgm:pt>
    <dgm:pt modelId="{392191A0-0CE3-A045-BFAF-E043098F7888}" type="pres">
      <dgm:prSet presAssocID="{94AA6FDA-A7E9-3843-81D6-7A0AFF8EC460}" presName="rootConnector" presStyleLbl="node2" presStyleIdx="0" presStyleCnt="2"/>
      <dgm:spPr/>
    </dgm:pt>
    <dgm:pt modelId="{BB3EE4E8-DFF5-6044-8CC2-56FA098950DD}" type="pres">
      <dgm:prSet presAssocID="{94AA6FDA-A7E9-3843-81D6-7A0AFF8EC460}" presName="hierChild4" presStyleCnt="0"/>
      <dgm:spPr/>
    </dgm:pt>
    <dgm:pt modelId="{BAE6A43F-D770-784C-8AC5-4A8AF5EB6333}" type="pres">
      <dgm:prSet presAssocID="{DB09D959-5AD5-4041-976F-3AA7B4086AC4}" presName="Name37" presStyleLbl="parChTrans1D3" presStyleIdx="0" presStyleCnt="4"/>
      <dgm:spPr/>
    </dgm:pt>
    <dgm:pt modelId="{A84B4606-4DE9-5C4B-8E82-6670863EF2C4}" type="pres">
      <dgm:prSet presAssocID="{FB1092FE-70AA-6742-932F-FF65A3142369}" presName="hierRoot2" presStyleCnt="0">
        <dgm:presLayoutVars>
          <dgm:hierBranch val="init"/>
        </dgm:presLayoutVars>
      </dgm:prSet>
      <dgm:spPr/>
    </dgm:pt>
    <dgm:pt modelId="{C34A9AC2-2849-B844-99CD-00702F4EBF2C}" type="pres">
      <dgm:prSet presAssocID="{FB1092FE-70AA-6742-932F-FF65A3142369}" presName="rootComposite" presStyleCnt="0"/>
      <dgm:spPr/>
    </dgm:pt>
    <dgm:pt modelId="{C4FD4BDF-7326-A046-93C9-0A00C06AA6A4}" type="pres">
      <dgm:prSet presAssocID="{FB1092FE-70AA-6742-932F-FF65A3142369}" presName="rootText" presStyleLbl="node3" presStyleIdx="0" presStyleCnt="4">
        <dgm:presLayoutVars>
          <dgm:chPref val="3"/>
        </dgm:presLayoutVars>
      </dgm:prSet>
      <dgm:spPr/>
    </dgm:pt>
    <dgm:pt modelId="{40ECD735-D372-494F-B38E-7CC129560B25}" type="pres">
      <dgm:prSet presAssocID="{FB1092FE-70AA-6742-932F-FF65A3142369}" presName="rootConnector" presStyleLbl="node3" presStyleIdx="0" presStyleCnt="4"/>
      <dgm:spPr/>
    </dgm:pt>
    <dgm:pt modelId="{EAB127C2-E35C-B14E-B14E-786E5ADC77A7}" type="pres">
      <dgm:prSet presAssocID="{FB1092FE-70AA-6742-932F-FF65A3142369}" presName="hierChild4" presStyleCnt="0"/>
      <dgm:spPr/>
    </dgm:pt>
    <dgm:pt modelId="{BA3FB93E-1E9C-3E45-98C1-125851F96AF1}" type="pres">
      <dgm:prSet presAssocID="{FB1092FE-70AA-6742-932F-FF65A3142369}" presName="hierChild5" presStyleCnt="0"/>
      <dgm:spPr/>
    </dgm:pt>
    <dgm:pt modelId="{F6675FD2-725E-C345-8D50-30A20BAE34C4}" type="pres">
      <dgm:prSet presAssocID="{DF810DAD-5E03-014F-924A-A20C2FA110F3}" presName="Name37" presStyleLbl="parChTrans1D3" presStyleIdx="1" presStyleCnt="4"/>
      <dgm:spPr/>
    </dgm:pt>
    <dgm:pt modelId="{A9682CA4-061E-B14E-9919-163B78A36BC0}" type="pres">
      <dgm:prSet presAssocID="{B133D0D7-608C-4F42-A97A-C864E754C3F0}" presName="hierRoot2" presStyleCnt="0">
        <dgm:presLayoutVars>
          <dgm:hierBranch val="init"/>
        </dgm:presLayoutVars>
      </dgm:prSet>
      <dgm:spPr/>
    </dgm:pt>
    <dgm:pt modelId="{9148FB99-8F45-9A4A-AA9B-4D05C0467A93}" type="pres">
      <dgm:prSet presAssocID="{B133D0D7-608C-4F42-A97A-C864E754C3F0}" presName="rootComposite" presStyleCnt="0"/>
      <dgm:spPr/>
    </dgm:pt>
    <dgm:pt modelId="{802B103E-B027-414F-8B6E-4283591057A0}" type="pres">
      <dgm:prSet presAssocID="{B133D0D7-608C-4F42-A97A-C864E754C3F0}" presName="rootText" presStyleLbl="node3" presStyleIdx="1" presStyleCnt="4">
        <dgm:presLayoutVars>
          <dgm:chPref val="3"/>
        </dgm:presLayoutVars>
      </dgm:prSet>
      <dgm:spPr/>
    </dgm:pt>
    <dgm:pt modelId="{7C07F1C4-4C92-174D-99CD-E7DD46E12F4B}" type="pres">
      <dgm:prSet presAssocID="{B133D0D7-608C-4F42-A97A-C864E754C3F0}" presName="rootConnector" presStyleLbl="node3" presStyleIdx="1" presStyleCnt="4"/>
      <dgm:spPr/>
    </dgm:pt>
    <dgm:pt modelId="{1132CF72-7C3A-5348-9C8D-A039F0B840E1}" type="pres">
      <dgm:prSet presAssocID="{B133D0D7-608C-4F42-A97A-C864E754C3F0}" presName="hierChild4" presStyleCnt="0"/>
      <dgm:spPr/>
    </dgm:pt>
    <dgm:pt modelId="{8230EF2F-75D2-4841-A5AA-F278F42CC35A}" type="pres">
      <dgm:prSet presAssocID="{B2B8B989-5C3C-874D-BB79-FA031A4C4544}" presName="Name37" presStyleLbl="parChTrans1D4" presStyleIdx="0" presStyleCnt="6"/>
      <dgm:spPr/>
    </dgm:pt>
    <dgm:pt modelId="{0860E5E0-A682-5449-9D4E-CF38E3FCF9A5}" type="pres">
      <dgm:prSet presAssocID="{9871A314-5887-124C-B270-5B9C7028D945}" presName="hierRoot2" presStyleCnt="0">
        <dgm:presLayoutVars>
          <dgm:hierBranch val="init"/>
        </dgm:presLayoutVars>
      </dgm:prSet>
      <dgm:spPr/>
    </dgm:pt>
    <dgm:pt modelId="{3E2108B1-448E-694E-BD66-4F2EF6CBB5A1}" type="pres">
      <dgm:prSet presAssocID="{9871A314-5887-124C-B270-5B9C7028D945}" presName="rootComposite" presStyleCnt="0"/>
      <dgm:spPr/>
    </dgm:pt>
    <dgm:pt modelId="{8315D80F-B70F-B941-A6E9-CE1805C91352}" type="pres">
      <dgm:prSet presAssocID="{9871A314-5887-124C-B270-5B9C7028D945}" presName="rootText" presStyleLbl="node4" presStyleIdx="0" presStyleCnt="6">
        <dgm:presLayoutVars>
          <dgm:chPref val="3"/>
        </dgm:presLayoutVars>
      </dgm:prSet>
      <dgm:spPr/>
    </dgm:pt>
    <dgm:pt modelId="{5017C4F1-CD26-A84B-87D6-62F20585EE6F}" type="pres">
      <dgm:prSet presAssocID="{9871A314-5887-124C-B270-5B9C7028D945}" presName="rootConnector" presStyleLbl="node4" presStyleIdx="0" presStyleCnt="6"/>
      <dgm:spPr/>
    </dgm:pt>
    <dgm:pt modelId="{33B13C17-4F4A-FB40-BA48-2F5A8AA505B7}" type="pres">
      <dgm:prSet presAssocID="{9871A314-5887-124C-B270-5B9C7028D945}" presName="hierChild4" presStyleCnt="0"/>
      <dgm:spPr/>
    </dgm:pt>
    <dgm:pt modelId="{E246AC74-C6AB-CA4C-A1AD-2426F3E7E3C4}" type="pres">
      <dgm:prSet presAssocID="{9871A314-5887-124C-B270-5B9C7028D945}" presName="hierChild5" presStyleCnt="0"/>
      <dgm:spPr/>
    </dgm:pt>
    <dgm:pt modelId="{49DF830E-3F6C-1241-8459-E77FCB0E58F5}" type="pres">
      <dgm:prSet presAssocID="{25472E6F-0CFE-7549-B46F-27DADFF80812}" presName="Name37" presStyleLbl="parChTrans1D4" presStyleIdx="1" presStyleCnt="6"/>
      <dgm:spPr/>
    </dgm:pt>
    <dgm:pt modelId="{D590EA59-E051-0341-8CCC-FAC9DCA44639}" type="pres">
      <dgm:prSet presAssocID="{D14883CE-2AA3-FC46-B4DA-8470387D76A2}" presName="hierRoot2" presStyleCnt="0">
        <dgm:presLayoutVars>
          <dgm:hierBranch val="init"/>
        </dgm:presLayoutVars>
      </dgm:prSet>
      <dgm:spPr/>
    </dgm:pt>
    <dgm:pt modelId="{AF3512C5-D0C1-9E46-AC84-F299586793DA}" type="pres">
      <dgm:prSet presAssocID="{D14883CE-2AA3-FC46-B4DA-8470387D76A2}" presName="rootComposite" presStyleCnt="0"/>
      <dgm:spPr/>
    </dgm:pt>
    <dgm:pt modelId="{343ECC51-1399-4F4C-BC9B-72A298161A2D}" type="pres">
      <dgm:prSet presAssocID="{D14883CE-2AA3-FC46-B4DA-8470387D76A2}" presName="rootText" presStyleLbl="node4" presStyleIdx="1" presStyleCnt="6">
        <dgm:presLayoutVars>
          <dgm:chPref val="3"/>
        </dgm:presLayoutVars>
      </dgm:prSet>
      <dgm:spPr/>
    </dgm:pt>
    <dgm:pt modelId="{3315C375-C433-EF47-934F-CFDDFF10E8BA}" type="pres">
      <dgm:prSet presAssocID="{D14883CE-2AA3-FC46-B4DA-8470387D76A2}" presName="rootConnector" presStyleLbl="node4" presStyleIdx="1" presStyleCnt="6"/>
      <dgm:spPr/>
    </dgm:pt>
    <dgm:pt modelId="{E792B1A2-E677-364E-893A-2C89E2E1BD34}" type="pres">
      <dgm:prSet presAssocID="{D14883CE-2AA3-FC46-B4DA-8470387D76A2}" presName="hierChild4" presStyleCnt="0"/>
      <dgm:spPr/>
    </dgm:pt>
    <dgm:pt modelId="{BEB3A695-EFF5-AD46-B72F-541FB7E6F894}" type="pres">
      <dgm:prSet presAssocID="{D14883CE-2AA3-FC46-B4DA-8470387D76A2}" presName="hierChild5" presStyleCnt="0"/>
      <dgm:spPr/>
    </dgm:pt>
    <dgm:pt modelId="{E57A4C46-3E99-6F41-A9BD-72D59E8758DE}" type="pres">
      <dgm:prSet presAssocID="{B133D0D7-608C-4F42-A97A-C864E754C3F0}" presName="hierChild5" presStyleCnt="0"/>
      <dgm:spPr/>
    </dgm:pt>
    <dgm:pt modelId="{F554C19F-D7B0-324D-877F-5FD644D821FB}" type="pres">
      <dgm:prSet presAssocID="{94AA6FDA-A7E9-3843-81D6-7A0AFF8EC460}" presName="hierChild5" presStyleCnt="0"/>
      <dgm:spPr/>
    </dgm:pt>
    <dgm:pt modelId="{EDDAC3AE-EF9C-144A-A218-57702B1746E9}" type="pres">
      <dgm:prSet presAssocID="{F2D76BF0-CDA5-AC43-8F6A-B7810F015024}" presName="Name37" presStyleLbl="parChTrans1D2" presStyleIdx="1" presStyleCnt="2"/>
      <dgm:spPr/>
    </dgm:pt>
    <dgm:pt modelId="{8580B028-D3A3-6D47-B874-DD1762E237BF}" type="pres">
      <dgm:prSet presAssocID="{6D015787-B7E6-0D45-B1A6-B2B1D01ABE25}" presName="hierRoot2" presStyleCnt="0">
        <dgm:presLayoutVars>
          <dgm:hierBranch val="init"/>
        </dgm:presLayoutVars>
      </dgm:prSet>
      <dgm:spPr/>
    </dgm:pt>
    <dgm:pt modelId="{B996CAF7-7403-694E-BFEA-CB1B4B2E4FDB}" type="pres">
      <dgm:prSet presAssocID="{6D015787-B7E6-0D45-B1A6-B2B1D01ABE25}" presName="rootComposite" presStyleCnt="0"/>
      <dgm:spPr/>
    </dgm:pt>
    <dgm:pt modelId="{3D2191F1-9787-0949-BE79-2ED3DBCB85B6}" type="pres">
      <dgm:prSet presAssocID="{6D015787-B7E6-0D45-B1A6-B2B1D01ABE25}" presName="rootText" presStyleLbl="node2" presStyleIdx="1" presStyleCnt="2">
        <dgm:presLayoutVars>
          <dgm:chPref val="3"/>
        </dgm:presLayoutVars>
      </dgm:prSet>
      <dgm:spPr/>
    </dgm:pt>
    <dgm:pt modelId="{48F5CFC8-A86C-D441-BC24-CBCE2F21DC9F}" type="pres">
      <dgm:prSet presAssocID="{6D015787-B7E6-0D45-B1A6-B2B1D01ABE25}" presName="rootConnector" presStyleLbl="node2" presStyleIdx="1" presStyleCnt="2"/>
      <dgm:spPr/>
    </dgm:pt>
    <dgm:pt modelId="{DF5967D0-BD66-6D42-B3FA-677CCC46CC5C}" type="pres">
      <dgm:prSet presAssocID="{6D015787-B7E6-0D45-B1A6-B2B1D01ABE25}" presName="hierChild4" presStyleCnt="0"/>
      <dgm:spPr/>
    </dgm:pt>
    <dgm:pt modelId="{4BE30070-3DAB-DC4E-B705-5348AEA78F8F}" type="pres">
      <dgm:prSet presAssocID="{354B7560-B9D6-584B-8149-372C155CE59D}" presName="Name37" presStyleLbl="parChTrans1D3" presStyleIdx="2" presStyleCnt="4"/>
      <dgm:spPr/>
    </dgm:pt>
    <dgm:pt modelId="{0234B101-84A1-1341-93ED-670150B0EC42}" type="pres">
      <dgm:prSet presAssocID="{A13C89A0-D5B5-0847-9790-3AA4A97EC981}" presName="hierRoot2" presStyleCnt="0">
        <dgm:presLayoutVars>
          <dgm:hierBranch val="init"/>
        </dgm:presLayoutVars>
      </dgm:prSet>
      <dgm:spPr/>
    </dgm:pt>
    <dgm:pt modelId="{1C699229-5349-F34B-8AFA-043F226EC135}" type="pres">
      <dgm:prSet presAssocID="{A13C89A0-D5B5-0847-9790-3AA4A97EC981}" presName="rootComposite" presStyleCnt="0"/>
      <dgm:spPr/>
    </dgm:pt>
    <dgm:pt modelId="{B23774A3-3F57-324F-B9BA-1B20EB4A0CDA}" type="pres">
      <dgm:prSet presAssocID="{A13C89A0-D5B5-0847-9790-3AA4A97EC981}" presName="rootText" presStyleLbl="node3" presStyleIdx="2" presStyleCnt="4">
        <dgm:presLayoutVars>
          <dgm:chPref val="3"/>
        </dgm:presLayoutVars>
      </dgm:prSet>
      <dgm:spPr/>
    </dgm:pt>
    <dgm:pt modelId="{B44BE481-489E-8F40-BFFF-D3DD4377BE1A}" type="pres">
      <dgm:prSet presAssocID="{A13C89A0-D5B5-0847-9790-3AA4A97EC981}" presName="rootConnector" presStyleLbl="node3" presStyleIdx="2" presStyleCnt="4"/>
      <dgm:spPr/>
    </dgm:pt>
    <dgm:pt modelId="{99867F0D-4B01-AF4B-9A36-0DB3BC331752}" type="pres">
      <dgm:prSet presAssocID="{A13C89A0-D5B5-0847-9790-3AA4A97EC981}" presName="hierChild4" presStyleCnt="0"/>
      <dgm:spPr/>
    </dgm:pt>
    <dgm:pt modelId="{DCC2D55B-D4A7-8E46-A733-2C6DBDE4098D}" type="pres">
      <dgm:prSet presAssocID="{268AF1C3-AD48-0940-805E-77D9398ABD4D}" presName="Name37" presStyleLbl="parChTrans1D4" presStyleIdx="2" presStyleCnt="6"/>
      <dgm:spPr/>
    </dgm:pt>
    <dgm:pt modelId="{F20F509B-FD00-4D44-88F4-5DC41B0727C5}" type="pres">
      <dgm:prSet presAssocID="{CE269457-7C49-D844-A8D8-9F901C7C4435}" presName="hierRoot2" presStyleCnt="0">
        <dgm:presLayoutVars>
          <dgm:hierBranch val="init"/>
        </dgm:presLayoutVars>
      </dgm:prSet>
      <dgm:spPr/>
    </dgm:pt>
    <dgm:pt modelId="{AFF592E0-678F-FC48-8BFC-663C3D2E203A}" type="pres">
      <dgm:prSet presAssocID="{CE269457-7C49-D844-A8D8-9F901C7C4435}" presName="rootComposite" presStyleCnt="0"/>
      <dgm:spPr/>
    </dgm:pt>
    <dgm:pt modelId="{714E6A21-BBBD-6140-B4B5-FA3DA28E2818}" type="pres">
      <dgm:prSet presAssocID="{CE269457-7C49-D844-A8D8-9F901C7C4435}" presName="rootText" presStyleLbl="node4" presStyleIdx="2" presStyleCnt="6">
        <dgm:presLayoutVars>
          <dgm:chPref val="3"/>
        </dgm:presLayoutVars>
      </dgm:prSet>
      <dgm:spPr/>
    </dgm:pt>
    <dgm:pt modelId="{88E60EB6-733D-2D4A-8504-32B089BDE7BA}" type="pres">
      <dgm:prSet presAssocID="{CE269457-7C49-D844-A8D8-9F901C7C4435}" presName="rootConnector" presStyleLbl="node4" presStyleIdx="2" presStyleCnt="6"/>
      <dgm:spPr/>
    </dgm:pt>
    <dgm:pt modelId="{208305C9-2F00-2744-803D-1268B5A683B3}" type="pres">
      <dgm:prSet presAssocID="{CE269457-7C49-D844-A8D8-9F901C7C4435}" presName="hierChild4" presStyleCnt="0"/>
      <dgm:spPr/>
    </dgm:pt>
    <dgm:pt modelId="{F52B8239-6577-B741-AE1B-75C06B8EB776}" type="pres">
      <dgm:prSet presAssocID="{CE269457-7C49-D844-A8D8-9F901C7C4435}" presName="hierChild5" presStyleCnt="0"/>
      <dgm:spPr/>
    </dgm:pt>
    <dgm:pt modelId="{F934E1E2-B8C8-E44D-BBE6-CD63869328E2}" type="pres">
      <dgm:prSet presAssocID="{CBAFB22F-EFC0-9843-A150-76377FEAFDB2}" presName="Name37" presStyleLbl="parChTrans1D4" presStyleIdx="3" presStyleCnt="6"/>
      <dgm:spPr/>
    </dgm:pt>
    <dgm:pt modelId="{034089BB-A379-9447-8168-130E85E5C1C7}" type="pres">
      <dgm:prSet presAssocID="{E3E206C9-9344-7547-BF96-67568B23DE1F}" presName="hierRoot2" presStyleCnt="0">
        <dgm:presLayoutVars>
          <dgm:hierBranch val="init"/>
        </dgm:presLayoutVars>
      </dgm:prSet>
      <dgm:spPr/>
    </dgm:pt>
    <dgm:pt modelId="{42CCD25B-10BA-F54F-8277-4851CE80B69B}" type="pres">
      <dgm:prSet presAssocID="{E3E206C9-9344-7547-BF96-67568B23DE1F}" presName="rootComposite" presStyleCnt="0"/>
      <dgm:spPr/>
    </dgm:pt>
    <dgm:pt modelId="{C98E2909-8FE9-E948-BE7C-A5D0C831A2D9}" type="pres">
      <dgm:prSet presAssocID="{E3E206C9-9344-7547-BF96-67568B23DE1F}" presName="rootText" presStyleLbl="node4" presStyleIdx="3" presStyleCnt="6">
        <dgm:presLayoutVars>
          <dgm:chPref val="3"/>
        </dgm:presLayoutVars>
      </dgm:prSet>
      <dgm:spPr/>
    </dgm:pt>
    <dgm:pt modelId="{F3D9329A-D5F3-D74A-A1AD-8CEB6B3F6D71}" type="pres">
      <dgm:prSet presAssocID="{E3E206C9-9344-7547-BF96-67568B23DE1F}" presName="rootConnector" presStyleLbl="node4" presStyleIdx="3" presStyleCnt="6"/>
      <dgm:spPr/>
    </dgm:pt>
    <dgm:pt modelId="{AEED2D3F-6621-F640-8844-DE12989486A0}" type="pres">
      <dgm:prSet presAssocID="{E3E206C9-9344-7547-BF96-67568B23DE1F}" presName="hierChild4" presStyleCnt="0"/>
      <dgm:spPr/>
    </dgm:pt>
    <dgm:pt modelId="{DE4B99B9-3CC1-B740-B25E-B7044E8FBBFC}" type="pres">
      <dgm:prSet presAssocID="{48087F61-C19A-E741-8BBD-95EBC914EB14}" presName="Name37" presStyleLbl="parChTrans1D4" presStyleIdx="4" presStyleCnt="6"/>
      <dgm:spPr/>
    </dgm:pt>
    <dgm:pt modelId="{2733C9DF-2853-2147-A072-04EB51A44588}" type="pres">
      <dgm:prSet presAssocID="{15C8132D-34A2-F34C-8D65-D89BA1843A05}" presName="hierRoot2" presStyleCnt="0">
        <dgm:presLayoutVars>
          <dgm:hierBranch val="init"/>
        </dgm:presLayoutVars>
      </dgm:prSet>
      <dgm:spPr/>
    </dgm:pt>
    <dgm:pt modelId="{8A3CB4DE-EA34-2742-AC7C-F2C703E3DF92}" type="pres">
      <dgm:prSet presAssocID="{15C8132D-34A2-F34C-8D65-D89BA1843A05}" presName="rootComposite" presStyleCnt="0"/>
      <dgm:spPr/>
    </dgm:pt>
    <dgm:pt modelId="{20BE2D4D-03D7-6542-9224-C45A7045E398}" type="pres">
      <dgm:prSet presAssocID="{15C8132D-34A2-F34C-8D65-D89BA1843A05}" presName="rootText" presStyleLbl="node4" presStyleIdx="4" presStyleCnt="6">
        <dgm:presLayoutVars>
          <dgm:chPref val="3"/>
        </dgm:presLayoutVars>
      </dgm:prSet>
      <dgm:spPr/>
    </dgm:pt>
    <dgm:pt modelId="{33A28BE8-AD1F-A746-9042-F2610916175F}" type="pres">
      <dgm:prSet presAssocID="{15C8132D-34A2-F34C-8D65-D89BA1843A05}" presName="rootConnector" presStyleLbl="node4" presStyleIdx="4" presStyleCnt="6"/>
      <dgm:spPr/>
    </dgm:pt>
    <dgm:pt modelId="{31D86ED9-A3DB-384B-90AD-7FC8E3C88159}" type="pres">
      <dgm:prSet presAssocID="{15C8132D-34A2-F34C-8D65-D89BA1843A05}" presName="hierChild4" presStyleCnt="0"/>
      <dgm:spPr/>
    </dgm:pt>
    <dgm:pt modelId="{E5BD6954-FAB2-9241-AD0C-01663AA31C6E}" type="pres">
      <dgm:prSet presAssocID="{15C8132D-34A2-F34C-8D65-D89BA1843A05}" presName="hierChild5" presStyleCnt="0"/>
      <dgm:spPr/>
    </dgm:pt>
    <dgm:pt modelId="{3A2B5F15-C7B6-954C-9AA8-5008CC7B65E5}" type="pres">
      <dgm:prSet presAssocID="{50096041-CA1B-3943-9365-EFBF52D13D9F}" presName="Name37" presStyleLbl="parChTrans1D4" presStyleIdx="5" presStyleCnt="6"/>
      <dgm:spPr/>
    </dgm:pt>
    <dgm:pt modelId="{E248CCE9-F043-054E-AC0E-6F642916B9E3}" type="pres">
      <dgm:prSet presAssocID="{F2A3E7FC-6C59-F041-9E86-3E2CF33481D8}" presName="hierRoot2" presStyleCnt="0">
        <dgm:presLayoutVars>
          <dgm:hierBranch val="init"/>
        </dgm:presLayoutVars>
      </dgm:prSet>
      <dgm:spPr/>
    </dgm:pt>
    <dgm:pt modelId="{6737D52E-FD20-9444-9FD2-495A812B9AC3}" type="pres">
      <dgm:prSet presAssocID="{F2A3E7FC-6C59-F041-9E86-3E2CF33481D8}" presName="rootComposite" presStyleCnt="0"/>
      <dgm:spPr/>
    </dgm:pt>
    <dgm:pt modelId="{41E4D231-6538-6B44-AF28-F0EE681079A1}" type="pres">
      <dgm:prSet presAssocID="{F2A3E7FC-6C59-F041-9E86-3E2CF33481D8}" presName="rootText" presStyleLbl="node4" presStyleIdx="5" presStyleCnt="6">
        <dgm:presLayoutVars>
          <dgm:chPref val="3"/>
        </dgm:presLayoutVars>
      </dgm:prSet>
      <dgm:spPr/>
    </dgm:pt>
    <dgm:pt modelId="{1B680363-58CB-234C-8A46-067FE9251C94}" type="pres">
      <dgm:prSet presAssocID="{F2A3E7FC-6C59-F041-9E86-3E2CF33481D8}" presName="rootConnector" presStyleLbl="node4" presStyleIdx="5" presStyleCnt="6"/>
      <dgm:spPr/>
    </dgm:pt>
    <dgm:pt modelId="{D96FB41B-1902-2F4E-8E85-E2B6FF71272B}" type="pres">
      <dgm:prSet presAssocID="{F2A3E7FC-6C59-F041-9E86-3E2CF33481D8}" presName="hierChild4" presStyleCnt="0"/>
      <dgm:spPr/>
    </dgm:pt>
    <dgm:pt modelId="{5D2F8363-8CB1-724D-A9D5-61ED644A2523}" type="pres">
      <dgm:prSet presAssocID="{F2A3E7FC-6C59-F041-9E86-3E2CF33481D8}" presName="hierChild5" presStyleCnt="0"/>
      <dgm:spPr/>
    </dgm:pt>
    <dgm:pt modelId="{D00D3D96-9A0D-0648-A8D9-E8CB55CF118A}" type="pres">
      <dgm:prSet presAssocID="{E3E206C9-9344-7547-BF96-67568B23DE1F}" presName="hierChild5" presStyleCnt="0"/>
      <dgm:spPr/>
    </dgm:pt>
    <dgm:pt modelId="{5E718A84-67AE-3444-BC43-E6DF232B3191}" type="pres">
      <dgm:prSet presAssocID="{A13C89A0-D5B5-0847-9790-3AA4A97EC981}" presName="hierChild5" presStyleCnt="0"/>
      <dgm:spPr/>
    </dgm:pt>
    <dgm:pt modelId="{7D42A693-1001-B340-B1C3-4F01ABF9B6B6}" type="pres">
      <dgm:prSet presAssocID="{AF9120FB-18E5-494C-B727-934ED6A3F410}" presName="Name37" presStyleLbl="parChTrans1D3" presStyleIdx="3" presStyleCnt="4"/>
      <dgm:spPr/>
    </dgm:pt>
    <dgm:pt modelId="{69B62E6B-D1F3-CA44-92E2-F505208424C8}" type="pres">
      <dgm:prSet presAssocID="{1639B5CF-08B1-4D46-B535-838285872101}" presName="hierRoot2" presStyleCnt="0">
        <dgm:presLayoutVars>
          <dgm:hierBranch val="init"/>
        </dgm:presLayoutVars>
      </dgm:prSet>
      <dgm:spPr/>
    </dgm:pt>
    <dgm:pt modelId="{738A25D2-0271-004A-AA1A-2D8BD6BADD35}" type="pres">
      <dgm:prSet presAssocID="{1639B5CF-08B1-4D46-B535-838285872101}" presName="rootComposite" presStyleCnt="0"/>
      <dgm:spPr/>
    </dgm:pt>
    <dgm:pt modelId="{5C4B815F-FDB1-754C-B4D0-01D42FF3F73E}" type="pres">
      <dgm:prSet presAssocID="{1639B5CF-08B1-4D46-B535-838285872101}" presName="rootText" presStyleLbl="node3" presStyleIdx="3" presStyleCnt="4">
        <dgm:presLayoutVars>
          <dgm:chPref val="3"/>
        </dgm:presLayoutVars>
      </dgm:prSet>
      <dgm:spPr/>
    </dgm:pt>
    <dgm:pt modelId="{5BE77BC3-60D8-3F4B-9F25-FA747A8B03CB}" type="pres">
      <dgm:prSet presAssocID="{1639B5CF-08B1-4D46-B535-838285872101}" presName="rootConnector" presStyleLbl="node3" presStyleIdx="3" presStyleCnt="4"/>
      <dgm:spPr/>
    </dgm:pt>
    <dgm:pt modelId="{1575D77C-B57B-AD4F-9F1F-48C346092E93}" type="pres">
      <dgm:prSet presAssocID="{1639B5CF-08B1-4D46-B535-838285872101}" presName="hierChild4" presStyleCnt="0"/>
      <dgm:spPr/>
    </dgm:pt>
    <dgm:pt modelId="{41A21598-1A54-0045-99FA-597A2137C075}" type="pres">
      <dgm:prSet presAssocID="{1639B5CF-08B1-4D46-B535-838285872101}" presName="hierChild5" presStyleCnt="0"/>
      <dgm:spPr/>
    </dgm:pt>
    <dgm:pt modelId="{1D5D64E7-46DF-C24B-BB24-0653B21D56A5}" type="pres">
      <dgm:prSet presAssocID="{6D015787-B7E6-0D45-B1A6-B2B1D01ABE25}" presName="hierChild5" presStyleCnt="0"/>
      <dgm:spPr/>
    </dgm:pt>
    <dgm:pt modelId="{18F390DE-F1DC-2145-A7D0-78505EF22506}" type="pres">
      <dgm:prSet presAssocID="{2FF6E5F9-04C9-484B-87C4-58ABBAC2BDBD}" presName="hierChild3" presStyleCnt="0"/>
      <dgm:spPr/>
    </dgm:pt>
  </dgm:ptLst>
  <dgm:cxnLst>
    <dgm:cxn modelId="{1564B90B-030D-5341-9833-4F8484FDAA02}" type="presOf" srcId="{15C8132D-34A2-F34C-8D65-D89BA1843A05}" destId="{20BE2D4D-03D7-6542-9224-C45A7045E398}" srcOrd="0" destOrd="0" presId="urn:microsoft.com/office/officeart/2005/8/layout/orgChart1"/>
    <dgm:cxn modelId="{93011311-A4E5-4B4A-898A-3AD85788DE28}" type="presOf" srcId="{6D015787-B7E6-0D45-B1A6-B2B1D01ABE25}" destId="{48F5CFC8-A86C-D441-BC24-CBCE2F21DC9F}" srcOrd="1" destOrd="0" presId="urn:microsoft.com/office/officeart/2005/8/layout/orgChart1"/>
    <dgm:cxn modelId="{A3D95E15-0D9A-2647-85F2-A16ED631D4A7}" type="presOf" srcId="{2E1DDD52-26C2-654E-9396-7FD27BA9476C}" destId="{515CEA74-316C-884B-ABB4-93695A79CBA4}" srcOrd="0" destOrd="0" presId="urn:microsoft.com/office/officeart/2005/8/layout/orgChart1"/>
    <dgm:cxn modelId="{3F920D1F-615C-D145-970A-54FCF542C97D}" srcId="{E3E206C9-9344-7547-BF96-67568B23DE1F}" destId="{15C8132D-34A2-F34C-8D65-D89BA1843A05}" srcOrd="0" destOrd="0" parTransId="{48087F61-C19A-E741-8BBD-95EBC914EB14}" sibTransId="{2393F334-B9D9-C240-B7F1-CCF7A0B45653}"/>
    <dgm:cxn modelId="{DEED2224-D3FC-C842-A220-6372B1C68534}" srcId="{2FF6E5F9-04C9-484B-87C4-58ABBAC2BDBD}" destId="{94AA6FDA-A7E9-3843-81D6-7A0AFF8EC460}" srcOrd="0" destOrd="0" parTransId="{DBCBE51E-BB54-E64E-A950-3BA522162B54}" sibTransId="{38F8D8F7-6C49-5F49-B855-4EE53769F0D7}"/>
    <dgm:cxn modelId="{9E808E29-28A9-064D-BBE3-64CA8570C8BA}" srcId="{B133D0D7-608C-4F42-A97A-C864E754C3F0}" destId="{9871A314-5887-124C-B270-5B9C7028D945}" srcOrd="0" destOrd="0" parTransId="{B2B8B989-5C3C-874D-BB79-FA031A4C4544}" sibTransId="{49D05ABC-3BE7-8E4C-9B17-410817249873}"/>
    <dgm:cxn modelId="{D141B629-2AFE-3F49-BBD5-8F4B48020E30}" type="presOf" srcId="{B2B8B989-5C3C-874D-BB79-FA031A4C4544}" destId="{8230EF2F-75D2-4841-A5AA-F278F42CC35A}" srcOrd="0" destOrd="0" presId="urn:microsoft.com/office/officeart/2005/8/layout/orgChart1"/>
    <dgm:cxn modelId="{14F0082C-9417-5D44-88E6-33D5252FED06}" type="presOf" srcId="{FB1092FE-70AA-6742-932F-FF65A3142369}" destId="{40ECD735-D372-494F-B38E-7CC129560B25}" srcOrd="1" destOrd="0" presId="urn:microsoft.com/office/officeart/2005/8/layout/orgChart1"/>
    <dgm:cxn modelId="{9A603631-2BBB-BE45-B91C-D9246601FE1D}" srcId="{94AA6FDA-A7E9-3843-81D6-7A0AFF8EC460}" destId="{B133D0D7-608C-4F42-A97A-C864E754C3F0}" srcOrd="1" destOrd="0" parTransId="{DF810DAD-5E03-014F-924A-A20C2FA110F3}" sibTransId="{F99526D4-F3CE-1D42-AD70-D2CF8DD0496A}"/>
    <dgm:cxn modelId="{CA4DE132-C4B4-3149-8030-049190E36FF4}" type="presOf" srcId="{CBAFB22F-EFC0-9843-A150-76377FEAFDB2}" destId="{F934E1E2-B8C8-E44D-BBE6-CD63869328E2}" srcOrd="0" destOrd="0" presId="urn:microsoft.com/office/officeart/2005/8/layout/orgChart1"/>
    <dgm:cxn modelId="{D2D93739-0FD8-2540-A50D-6E012C0BBCBD}" type="presOf" srcId="{B133D0D7-608C-4F42-A97A-C864E754C3F0}" destId="{802B103E-B027-414F-8B6E-4283591057A0}" srcOrd="0" destOrd="0" presId="urn:microsoft.com/office/officeart/2005/8/layout/orgChart1"/>
    <dgm:cxn modelId="{9E21DF3B-02E3-DC47-9CB0-4B23B1915DEE}" srcId="{A13C89A0-D5B5-0847-9790-3AA4A97EC981}" destId="{CE269457-7C49-D844-A8D8-9F901C7C4435}" srcOrd="0" destOrd="0" parTransId="{268AF1C3-AD48-0940-805E-77D9398ABD4D}" sibTransId="{D3303D94-B7A2-874A-9061-3C89EAF15869}"/>
    <dgm:cxn modelId="{4E24F63D-68BA-B14E-AA7F-619593CA4A8F}" type="presOf" srcId="{2FF6E5F9-04C9-484B-87C4-58ABBAC2BDBD}" destId="{3EF1490A-FA1F-F345-BA6D-9B8C5F47F959}" srcOrd="0" destOrd="0" presId="urn:microsoft.com/office/officeart/2005/8/layout/orgChart1"/>
    <dgm:cxn modelId="{6258B43F-C581-8F49-8ECE-5CC16702E653}" type="presOf" srcId="{E3E206C9-9344-7547-BF96-67568B23DE1F}" destId="{F3D9329A-D5F3-D74A-A1AD-8CEB6B3F6D71}" srcOrd="1" destOrd="0" presId="urn:microsoft.com/office/officeart/2005/8/layout/orgChart1"/>
    <dgm:cxn modelId="{E0886260-4DA4-C74A-B01C-6199E22268B5}" type="presOf" srcId="{25472E6F-0CFE-7549-B46F-27DADFF80812}" destId="{49DF830E-3F6C-1241-8459-E77FCB0E58F5}" srcOrd="0" destOrd="0" presId="urn:microsoft.com/office/officeart/2005/8/layout/orgChart1"/>
    <dgm:cxn modelId="{AB27C064-DE58-7D4D-B181-88D9FCAAEFF8}" srcId="{A13C89A0-D5B5-0847-9790-3AA4A97EC981}" destId="{E3E206C9-9344-7547-BF96-67568B23DE1F}" srcOrd="1" destOrd="0" parTransId="{CBAFB22F-EFC0-9843-A150-76377FEAFDB2}" sibTransId="{43BDA6BD-531D-4F43-9670-6F8FDB4ED6B7}"/>
    <dgm:cxn modelId="{3EAF5E45-D738-8A42-907F-BED1595DCC19}" type="presOf" srcId="{A13C89A0-D5B5-0847-9790-3AA4A97EC981}" destId="{B44BE481-489E-8F40-BFFF-D3DD4377BE1A}" srcOrd="1" destOrd="0" presId="urn:microsoft.com/office/officeart/2005/8/layout/orgChart1"/>
    <dgm:cxn modelId="{B7388867-AAAC-8743-9012-221F6F247BBB}" type="presOf" srcId="{B133D0D7-608C-4F42-A97A-C864E754C3F0}" destId="{7C07F1C4-4C92-174D-99CD-E7DD46E12F4B}" srcOrd="1" destOrd="0" presId="urn:microsoft.com/office/officeart/2005/8/layout/orgChart1"/>
    <dgm:cxn modelId="{EB9D764B-1A06-7B45-8EAC-5F168A2DF0C3}" type="presOf" srcId="{1639B5CF-08B1-4D46-B535-838285872101}" destId="{5BE77BC3-60D8-3F4B-9F25-FA747A8B03CB}" srcOrd="1" destOrd="0" presId="urn:microsoft.com/office/officeart/2005/8/layout/orgChart1"/>
    <dgm:cxn modelId="{B5EB3B6C-C330-4940-8A93-25ABCEC15FDC}" type="presOf" srcId="{9871A314-5887-124C-B270-5B9C7028D945}" destId="{5017C4F1-CD26-A84B-87D6-62F20585EE6F}" srcOrd="1" destOrd="0" presId="urn:microsoft.com/office/officeart/2005/8/layout/orgChart1"/>
    <dgm:cxn modelId="{3DEB316D-BC13-4A41-8E8D-BA94EA520305}" srcId="{2E1DDD52-26C2-654E-9396-7FD27BA9476C}" destId="{2FF6E5F9-04C9-484B-87C4-58ABBAC2BDBD}" srcOrd="0" destOrd="0" parTransId="{F5F19437-EACA-9844-9C21-69778600E141}" sibTransId="{D96BE252-B799-104D-968F-3EDDCE38565C}"/>
    <dgm:cxn modelId="{0387906F-FEFA-CF41-9F2D-5AC788BA853B}" type="presOf" srcId="{CE269457-7C49-D844-A8D8-9F901C7C4435}" destId="{88E60EB6-733D-2D4A-8504-32B089BDE7BA}" srcOrd="1" destOrd="0" presId="urn:microsoft.com/office/officeart/2005/8/layout/orgChart1"/>
    <dgm:cxn modelId="{F88AB253-89AE-784D-A8AA-C35617BE6857}" srcId="{E3E206C9-9344-7547-BF96-67568B23DE1F}" destId="{F2A3E7FC-6C59-F041-9E86-3E2CF33481D8}" srcOrd="1" destOrd="0" parTransId="{50096041-CA1B-3943-9365-EFBF52D13D9F}" sibTransId="{99320E34-596F-3349-A8AF-D056CF07643A}"/>
    <dgm:cxn modelId="{EB93D67A-85E8-0844-BD9C-49CED3BA9B51}" type="presOf" srcId="{F2A3E7FC-6C59-F041-9E86-3E2CF33481D8}" destId="{1B680363-58CB-234C-8A46-067FE9251C94}" srcOrd="1" destOrd="0" presId="urn:microsoft.com/office/officeart/2005/8/layout/orgChart1"/>
    <dgm:cxn modelId="{8FE00380-1661-8A40-AC3C-E9E31A4843A8}" type="presOf" srcId="{6D015787-B7E6-0D45-B1A6-B2B1D01ABE25}" destId="{3D2191F1-9787-0949-BE79-2ED3DBCB85B6}" srcOrd="0" destOrd="0" presId="urn:microsoft.com/office/officeart/2005/8/layout/orgChart1"/>
    <dgm:cxn modelId="{A880BD88-8BE8-4B47-8BDA-8C9CFD394220}" srcId="{B133D0D7-608C-4F42-A97A-C864E754C3F0}" destId="{D14883CE-2AA3-FC46-B4DA-8470387D76A2}" srcOrd="1" destOrd="0" parTransId="{25472E6F-0CFE-7549-B46F-27DADFF80812}" sibTransId="{F6D00D95-BBF0-2E41-BBF9-6FFE2529A79F}"/>
    <dgm:cxn modelId="{DF45638C-5A45-444F-AE84-1F8CAEBDCD64}" type="presOf" srcId="{50096041-CA1B-3943-9365-EFBF52D13D9F}" destId="{3A2B5F15-C7B6-954C-9AA8-5008CC7B65E5}" srcOrd="0" destOrd="0" presId="urn:microsoft.com/office/officeart/2005/8/layout/orgChart1"/>
    <dgm:cxn modelId="{355DE58C-AFF0-A34E-8A8C-4588F16EB2F4}" type="presOf" srcId="{1639B5CF-08B1-4D46-B535-838285872101}" destId="{5C4B815F-FDB1-754C-B4D0-01D42FF3F73E}" srcOrd="0" destOrd="0" presId="urn:microsoft.com/office/officeart/2005/8/layout/orgChart1"/>
    <dgm:cxn modelId="{74649D8F-31E7-5E40-8B27-947B9196E115}" srcId="{6D015787-B7E6-0D45-B1A6-B2B1D01ABE25}" destId="{A13C89A0-D5B5-0847-9790-3AA4A97EC981}" srcOrd="0" destOrd="0" parTransId="{354B7560-B9D6-584B-8149-372C155CE59D}" sibTransId="{7A9DED7D-86AB-0543-A350-C4373B3BBC22}"/>
    <dgm:cxn modelId="{1FE95E98-89C7-0549-9A2D-B8456F0D8883}" type="presOf" srcId="{F2D76BF0-CDA5-AC43-8F6A-B7810F015024}" destId="{EDDAC3AE-EF9C-144A-A218-57702B1746E9}" srcOrd="0" destOrd="0" presId="urn:microsoft.com/office/officeart/2005/8/layout/orgChart1"/>
    <dgm:cxn modelId="{A4EF6998-5C54-3249-AB25-CD6FE89489C4}" type="presOf" srcId="{DBCBE51E-BB54-E64E-A950-3BA522162B54}" destId="{8CCCBB7C-2CDD-8A49-BFA9-B32B8C48E14C}" srcOrd="0" destOrd="0" presId="urn:microsoft.com/office/officeart/2005/8/layout/orgChart1"/>
    <dgm:cxn modelId="{64FA9F9A-381B-6B44-94D9-5F56AF0BCF10}" type="presOf" srcId="{354B7560-B9D6-584B-8149-372C155CE59D}" destId="{4BE30070-3DAB-DC4E-B705-5348AEA78F8F}" srcOrd="0" destOrd="0" presId="urn:microsoft.com/office/officeart/2005/8/layout/orgChart1"/>
    <dgm:cxn modelId="{7D57DA9C-81E6-984F-97BA-98AC11A988CB}" type="presOf" srcId="{E3E206C9-9344-7547-BF96-67568B23DE1F}" destId="{C98E2909-8FE9-E948-BE7C-A5D0C831A2D9}" srcOrd="0" destOrd="0" presId="urn:microsoft.com/office/officeart/2005/8/layout/orgChart1"/>
    <dgm:cxn modelId="{D7C432A1-D98B-7F4D-8F61-4BC0C687A9EF}" srcId="{2FF6E5F9-04C9-484B-87C4-58ABBAC2BDBD}" destId="{6D015787-B7E6-0D45-B1A6-B2B1D01ABE25}" srcOrd="1" destOrd="0" parTransId="{F2D76BF0-CDA5-AC43-8F6A-B7810F015024}" sibTransId="{C16D1B20-F603-BD48-B3F2-4119594E0E93}"/>
    <dgm:cxn modelId="{D5E51CA4-21E5-4D42-B345-4D140BB617DB}" type="presOf" srcId="{DB09D959-5AD5-4041-976F-3AA7B4086AC4}" destId="{BAE6A43F-D770-784C-8AC5-4A8AF5EB6333}" srcOrd="0" destOrd="0" presId="urn:microsoft.com/office/officeart/2005/8/layout/orgChart1"/>
    <dgm:cxn modelId="{698E06A8-30C6-6E40-97CF-D2C3F5E21440}" srcId="{94AA6FDA-A7E9-3843-81D6-7A0AFF8EC460}" destId="{FB1092FE-70AA-6742-932F-FF65A3142369}" srcOrd="0" destOrd="0" parTransId="{DB09D959-5AD5-4041-976F-3AA7B4086AC4}" sibTransId="{61CD2833-839A-CB4A-B234-3D342AF2C2C0}"/>
    <dgm:cxn modelId="{204D3FA8-ED74-1643-A427-07598CAE75E4}" type="presOf" srcId="{15C8132D-34A2-F34C-8D65-D89BA1843A05}" destId="{33A28BE8-AD1F-A746-9042-F2610916175F}" srcOrd="1" destOrd="0" presId="urn:microsoft.com/office/officeart/2005/8/layout/orgChart1"/>
    <dgm:cxn modelId="{F921D5AC-354D-1C47-83C5-BEE83AAB620B}" srcId="{6D015787-B7E6-0D45-B1A6-B2B1D01ABE25}" destId="{1639B5CF-08B1-4D46-B535-838285872101}" srcOrd="1" destOrd="0" parTransId="{AF9120FB-18E5-494C-B727-934ED6A3F410}" sibTransId="{C3DB1CDB-6F4E-374E-B8E4-01BF5C609A62}"/>
    <dgm:cxn modelId="{BD8455B2-1035-D449-B111-35B670DD6E2E}" type="presOf" srcId="{94AA6FDA-A7E9-3843-81D6-7A0AFF8EC460}" destId="{CF512B24-9D80-0644-AC30-161636EEDFA6}" srcOrd="0" destOrd="0" presId="urn:microsoft.com/office/officeart/2005/8/layout/orgChart1"/>
    <dgm:cxn modelId="{8CE0D2B3-A48B-9C49-AF90-DA5A77520F4E}" type="presOf" srcId="{DF810DAD-5E03-014F-924A-A20C2FA110F3}" destId="{F6675FD2-725E-C345-8D50-30A20BAE34C4}" srcOrd="0" destOrd="0" presId="urn:microsoft.com/office/officeart/2005/8/layout/orgChart1"/>
    <dgm:cxn modelId="{43A9CAB8-D8CC-B74E-B14D-C0342E991F68}" type="presOf" srcId="{F2A3E7FC-6C59-F041-9E86-3E2CF33481D8}" destId="{41E4D231-6538-6B44-AF28-F0EE681079A1}" srcOrd="0" destOrd="0" presId="urn:microsoft.com/office/officeart/2005/8/layout/orgChart1"/>
    <dgm:cxn modelId="{CB57B2C1-913F-CF48-86AE-7F18A4003BD4}" type="presOf" srcId="{2FF6E5F9-04C9-484B-87C4-58ABBAC2BDBD}" destId="{8AF5874A-BFB6-C74F-86F1-22B967461F49}" srcOrd="1" destOrd="0" presId="urn:microsoft.com/office/officeart/2005/8/layout/orgChart1"/>
    <dgm:cxn modelId="{F02EB8C3-6437-D346-AFD3-E48FDFDBB706}" type="presOf" srcId="{48087F61-C19A-E741-8BBD-95EBC914EB14}" destId="{DE4B99B9-3CC1-B740-B25E-B7044E8FBBFC}" srcOrd="0" destOrd="0" presId="urn:microsoft.com/office/officeart/2005/8/layout/orgChart1"/>
    <dgm:cxn modelId="{3D7FDDC5-562F-6249-903D-8C0DA9267FF8}" type="presOf" srcId="{9871A314-5887-124C-B270-5B9C7028D945}" destId="{8315D80F-B70F-B941-A6E9-CE1805C91352}" srcOrd="0" destOrd="0" presId="urn:microsoft.com/office/officeart/2005/8/layout/orgChart1"/>
    <dgm:cxn modelId="{D8CD63C6-102D-2248-AD90-4BC7285070C2}" type="presOf" srcId="{D14883CE-2AA3-FC46-B4DA-8470387D76A2}" destId="{3315C375-C433-EF47-934F-CFDDFF10E8BA}" srcOrd="1" destOrd="0" presId="urn:microsoft.com/office/officeart/2005/8/layout/orgChart1"/>
    <dgm:cxn modelId="{658757CA-2E1F-E142-8888-5126F0AADA86}" type="presOf" srcId="{D14883CE-2AA3-FC46-B4DA-8470387D76A2}" destId="{343ECC51-1399-4F4C-BC9B-72A298161A2D}" srcOrd="0" destOrd="0" presId="urn:microsoft.com/office/officeart/2005/8/layout/orgChart1"/>
    <dgm:cxn modelId="{4B6FB5D8-0846-8247-9A9E-47A2478B71AD}" type="presOf" srcId="{CE269457-7C49-D844-A8D8-9F901C7C4435}" destId="{714E6A21-BBBD-6140-B4B5-FA3DA28E2818}" srcOrd="0" destOrd="0" presId="urn:microsoft.com/office/officeart/2005/8/layout/orgChart1"/>
    <dgm:cxn modelId="{FC76ACE5-6E8F-F44B-8140-CC16ADFFD2E4}" type="presOf" srcId="{94AA6FDA-A7E9-3843-81D6-7A0AFF8EC460}" destId="{392191A0-0CE3-A045-BFAF-E043098F7888}" srcOrd="1" destOrd="0" presId="urn:microsoft.com/office/officeart/2005/8/layout/orgChart1"/>
    <dgm:cxn modelId="{D2343FEF-7B29-D540-8F67-2D2579496EB7}" type="presOf" srcId="{A13C89A0-D5B5-0847-9790-3AA4A97EC981}" destId="{B23774A3-3F57-324F-B9BA-1B20EB4A0CDA}" srcOrd="0" destOrd="0" presId="urn:microsoft.com/office/officeart/2005/8/layout/orgChart1"/>
    <dgm:cxn modelId="{0D0BA6EF-8683-034C-B153-2F48F9747192}" type="presOf" srcId="{268AF1C3-AD48-0940-805E-77D9398ABD4D}" destId="{DCC2D55B-D4A7-8E46-A733-2C6DBDE4098D}" srcOrd="0" destOrd="0" presId="urn:microsoft.com/office/officeart/2005/8/layout/orgChart1"/>
    <dgm:cxn modelId="{991812F2-15B0-5E45-B2D4-546DE2683626}" type="presOf" srcId="{AF9120FB-18E5-494C-B727-934ED6A3F410}" destId="{7D42A693-1001-B340-B1C3-4F01ABF9B6B6}" srcOrd="0" destOrd="0" presId="urn:microsoft.com/office/officeart/2005/8/layout/orgChart1"/>
    <dgm:cxn modelId="{5EFA0AFF-A70D-594F-A45A-1D88647606D4}" type="presOf" srcId="{FB1092FE-70AA-6742-932F-FF65A3142369}" destId="{C4FD4BDF-7326-A046-93C9-0A00C06AA6A4}" srcOrd="0" destOrd="0" presId="urn:microsoft.com/office/officeart/2005/8/layout/orgChart1"/>
    <dgm:cxn modelId="{BC018821-4050-BC43-8AA8-92B99AED46E7}" type="presParOf" srcId="{515CEA74-316C-884B-ABB4-93695A79CBA4}" destId="{09AF6466-313C-7744-A77F-AFE5F3F0FC2A}" srcOrd="0" destOrd="0" presId="urn:microsoft.com/office/officeart/2005/8/layout/orgChart1"/>
    <dgm:cxn modelId="{D064DF75-02C8-7245-BA23-FDD54BEAC429}" type="presParOf" srcId="{09AF6466-313C-7744-A77F-AFE5F3F0FC2A}" destId="{6AEE4DA6-E6A8-434B-88F6-D4E57772D946}" srcOrd="0" destOrd="0" presId="urn:microsoft.com/office/officeart/2005/8/layout/orgChart1"/>
    <dgm:cxn modelId="{5356E6A3-826C-FE47-9116-851CC2FCE89F}" type="presParOf" srcId="{6AEE4DA6-E6A8-434B-88F6-D4E57772D946}" destId="{3EF1490A-FA1F-F345-BA6D-9B8C5F47F959}" srcOrd="0" destOrd="0" presId="urn:microsoft.com/office/officeart/2005/8/layout/orgChart1"/>
    <dgm:cxn modelId="{99CB2347-8D4B-D647-8493-A144C720AEEA}" type="presParOf" srcId="{6AEE4DA6-E6A8-434B-88F6-D4E57772D946}" destId="{8AF5874A-BFB6-C74F-86F1-22B967461F49}" srcOrd="1" destOrd="0" presId="urn:microsoft.com/office/officeart/2005/8/layout/orgChart1"/>
    <dgm:cxn modelId="{367D5FCE-E489-E942-AC27-E19D3CCA03A1}" type="presParOf" srcId="{09AF6466-313C-7744-A77F-AFE5F3F0FC2A}" destId="{D64EDA5F-AC9C-E14D-AB91-3C93712C85B0}" srcOrd="1" destOrd="0" presId="urn:microsoft.com/office/officeart/2005/8/layout/orgChart1"/>
    <dgm:cxn modelId="{1EE2E46C-B441-6845-AB6F-5F2F74165321}" type="presParOf" srcId="{D64EDA5F-AC9C-E14D-AB91-3C93712C85B0}" destId="{8CCCBB7C-2CDD-8A49-BFA9-B32B8C48E14C}" srcOrd="0" destOrd="0" presId="urn:microsoft.com/office/officeart/2005/8/layout/orgChart1"/>
    <dgm:cxn modelId="{FC8419D6-014A-8442-934B-C227703C48E4}" type="presParOf" srcId="{D64EDA5F-AC9C-E14D-AB91-3C93712C85B0}" destId="{20AD19C5-4E82-B540-9D40-8A9C117C6E3D}" srcOrd="1" destOrd="0" presId="urn:microsoft.com/office/officeart/2005/8/layout/orgChart1"/>
    <dgm:cxn modelId="{C1210478-3E43-2F4B-AAA3-38AFDA8EADAB}" type="presParOf" srcId="{20AD19C5-4E82-B540-9D40-8A9C117C6E3D}" destId="{88B8336B-251C-364F-8F92-7741CE1AD7B0}" srcOrd="0" destOrd="0" presId="urn:microsoft.com/office/officeart/2005/8/layout/orgChart1"/>
    <dgm:cxn modelId="{D7CFAB09-7D70-2244-A00F-C8A88D0AD7FD}" type="presParOf" srcId="{88B8336B-251C-364F-8F92-7741CE1AD7B0}" destId="{CF512B24-9D80-0644-AC30-161636EEDFA6}" srcOrd="0" destOrd="0" presId="urn:microsoft.com/office/officeart/2005/8/layout/orgChart1"/>
    <dgm:cxn modelId="{DFA93663-5731-F74C-A616-1996CAF68A19}" type="presParOf" srcId="{88B8336B-251C-364F-8F92-7741CE1AD7B0}" destId="{392191A0-0CE3-A045-BFAF-E043098F7888}" srcOrd="1" destOrd="0" presId="urn:microsoft.com/office/officeart/2005/8/layout/orgChart1"/>
    <dgm:cxn modelId="{E36A89B2-1D4F-D743-8D7B-E7FC3CFFA37B}" type="presParOf" srcId="{20AD19C5-4E82-B540-9D40-8A9C117C6E3D}" destId="{BB3EE4E8-DFF5-6044-8CC2-56FA098950DD}" srcOrd="1" destOrd="0" presId="urn:microsoft.com/office/officeart/2005/8/layout/orgChart1"/>
    <dgm:cxn modelId="{5BDF8D12-769A-CB4B-8137-C419E0D4F595}" type="presParOf" srcId="{BB3EE4E8-DFF5-6044-8CC2-56FA098950DD}" destId="{BAE6A43F-D770-784C-8AC5-4A8AF5EB6333}" srcOrd="0" destOrd="0" presId="urn:microsoft.com/office/officeart/2005/8/layout/orgChart1"/>
    <dgm:cxn modelId="{EE5F7B2A-D926-BF4D-9F8D-D9715A9ADFE7}" type="presParOf" srcId="{BB3EE4E8-DFF5-6044-8CC2-56FA098950DD}" destId="{A84B4606-4DE9-5C4B-8E82-6670863EF2C4}" srcOrd="1" destOrd="0" presId="urn:microsoft.com/office/officeart/2005/8/layout/orgChart1"/>
    <dgm:cxn modelId="{0982062E-F03F-084F-ADC3-A26ACE882509}" type="presParOf" srcId="{A84B4606-4DE9-5C4B-8E82-6670863EF2C4}" destId="{C34A9AC2-2849-B844-99CD-00702F4EBF2C}" srcOrd="0" destOrd="0" presId="urn:microsoft.com/office/officeart/2005/8/layout/orgChart1"/>
    <dgm:cxn modelId="{F3E14882-F95F-5F4D-A674-3AA2702A1096}" type="presParOf" srcId="{C34A9AC2-2849-B844-99CD-00702F4EBF2C}" destId="{C4FD4BDF-7326-A046-93C9-0A00C06AA6A4}" srcOrd="0" destOrd="0" presId="urn:microsoft.com/office/officeart/2005/8/layout/orgChart1"/>
    <dgm:cxn modelId="{24186E8B-3048-664B-ACA0-C62D51DBB5B1}" type="presParOf" srcId="{C34A9AC2-2849-B844-99CD-00702F4EBF2C}" destId="{40ECD735-D372-494F-B38E-7CC129560B25}" srcOrd="1" destOrd="0" presId="urn:microsoft.com/office/officeart/2005/8/layout/orgChart1"/>
    <dgm:cxn modelId="{9312CB89-9372-4442-9297-42FD64C6429C}" type="presParOf" srcId="{A84B4606-4DE9-5C4B-8E82-6670863EF2C4}" destId="{EAB127C2-E35C-B14E-B14E-786E5ADC77A7}" srcOrd="1" destOrd="0" presId="urn:microsoft.com/office/officeart/2005/8/layout/orgChart1"/>
    <dgm:cxn modelId="{87273514-FCA5-8C49-AF93-79B91D734069}" type="presParOf" srcId="{A84B4606-4DE9-5C4B-8E82-6670863EF2C4}" destId="{BA3FB93E-1E9C-3E45-98C1-125851F96AF1}" srcOrd="2" destOrd="0" presId="urn:microsoft.com/office/officeart/2005/8/layout/orgChart1"/>
    <dgm:cxn modelId="{99B50E8C-B5AB-8B4D-A22E-16AA26D11686}" type="presParOf" srcId="{BB3EE4E8-DFF5-6044-8CC2-56FA098950DD}" destId="{F6675FD2-725E-C345-8D50-30A20BAE34C4}" srcOrd="2" destOrd="0" presId="urn:microsoft.com/office/officeart/2005/8/layout/orgChart1"/>
    <dgm:cxn modelId="{12E75882-C144-8F49-BDD0-FA5B2D1CD540}" type="presParOf" srcId="{BB3EE4E8-DFF5-6044-8CC2-56FA098950DD}" destId="{A9682CA4-061E-B14E-9919-163B78A36BC0}" srcOrd="3" destOrd="0" presId="urn:microsoft.com/office/officeart/2005/8/layout/orgChart1"/>
    <dgm:cxn modelId="{E49539BD-906D-FD42-8895-58BE7C566508}" type="presParOf" srcId="{A9682CA4-061E-B14E-9919-163B78A36BC0}" destId="{9148FB99-8F45-9A4A-AA9B-4D05C0467A93}" srcOrd="0" destOrd="0" presId="urn:microsoft.com/office/officeart/2005/8/layout/orgChart1"/>
    <dgm:cxn modelId="{A0D0ABAB-B98F-CA46-BAD3-4356D7D88BE6}" type="presParOf" srcId="{9148FB99-8F45-9A4A-AA9B-4D05C0467A93}" destId="{802B103E-B027-414F-8B6E-4283591057A0}" srcOrd="0" destOrd="0" presId="urn:microsoft.com/office/officeart/2005/8/layout/orgChart1"/>
    <dgm:cxn modelId="{DBCAEED5-D051-1B47-9C9E-B5115FBA4FBA}" type="presParOf" srcId="{9148FB99-8F45-9A4A-AA9B-4D05C0467A93}" destId="{7C07F1C4-4C92-174D-99CD-E7DD46E12F4B}" srcOrd="1" destOrd="0" presId="urn:microsoft.com/office/officeart/2005/8/layout/orgChart1"/>
    <dgm:cxn modelId="{7BB52F2F-4DD7-AA4C-A5F7-7544DE66D074}" type="presParOf" srcId="{A9682CA4-061E-B14E-9919-163B78A36BC0}" destId="{1132CF72-7C3A-5348-9C8D-A039F0B840E1}" srcOrd="1" destOrd="0" presId="urn:microsoft.com/office/officeart/2005/8/layout/orgChart1"/>
    <dgm:cxn modelId="{CFC06839-AA3C-AC42-8415-5CF41018BE72}" type="presParOf" srcId="{1132CF72-7C3A-5348-9C8D-A039F0B840E1}" destId="{8230EF2F-75D2-4841-A5AA-F278F42CC35A}" srcOrd="0" destOrd="0" presId="urn:microsoft.com/office/officeart/2005/8/layout/orgChart1"/>
    <dgm:cxn modelId="{BA83E5A2-B3DC-2748-B6E2-9E98990A3F43}" type="presParOf" srcId="{1132CF72-7C3A-5348-9C8D-A039F0B840E1}" destId="{0860E5E0-A682-5449-9D4E-CF38E3FCF9A5}" srcOrd="1" destOrd="0" presId="urn:microsoft.com/office/officeart/2005/8/layout/orgChart1"/>
    <dgm:cxn modelId="{DCA9A82E-B09F-E047-A241-EEC0BD7F3C22}" type="presParOf" srcId="{0860E5E0-A682-5449-9D4E-CF38E3FCF9A5}" destId="{3E2108B1-448E-694E-BD66-4F2EF6CBB5A1}" srcOrd="0" destOrd="0" presId="urn:microsoft.com/office/officeart/2005/8/layout/orgChart1"/>
    <dgm:cxn modelId="{D52A1F9E-F391-ED46-9C62-29C2D8BB9FA1}" type="presParOf" srcId="{3E2108B1-448E-694E-BD66-4F2EF6CBB5A1}" destId="{8315D80F-B70F-B941-A6E9-CE1805C91352}" srcOrd="0" destOrd="0" presId="urn:microsoft.com/office/officeart/2005/8/layout/orgChart1"/>
    <dgm:cxn modelId="{3FBA8EEF-3D08-1442-ACDE-B20A10022CAE}" type="presParOf" srcId="{3E2108B1-448E-694E-BD66-4F2EF6CBB5A1}" destId="{5017C4F1-CD26-A84B-87D6-62F20585EE6F}" srcOrd="1" destOrd="0" presId="urn:microsoft.com/office/officeart/2005/8/layout/orgChart1"/>
    <dgm:cxn modelId="{31BCF02C-8B4C-984F-8F4F-C8DFFB1E23B4}" type="presParOf" srcId="{0860E5E0-A682-5449-9D4E-CF38E3FCF9A5}" destId="{33B13C17-4F4A-FB40-BA48-2F5A8AA505B7}" srcOrd="1" destOrd="0" presId="urn:microsoft.com/office/officeart/2005/8/layout/orgChart1"/>
    <dgm:cxn modelId="{A4AAB901-03A0-8544-8457-C1555B19A155}" type="presParOf" srcId="{0860E5E0-A682-5449-9D4E-CF38E3FCF9A5}" destId="{E246AC74-C6AB-CA4C-A1AD-2426F3E7E3C4}" srcOrd="2" destOrd="0" presId="urn:microsoft.com/office/officeart/2005/8/layout/orgChart1"/>
    <dgm:cxn modelId="{019EA7EA-00A1-B340-A17C-B5A96C2EFEEA}" type="presParOf" srcId="{1132CF72-7C3A-5348-9C8D-A039F0B840E1}" destId="{49DF830E-3F6C-1241-8459-E77FCB0E58F5}" srcOrd="2" destOrd="0" presId="urn:microsoft.com/office/officeart/2005/8/layout/orgChart1"/>
    <dgm:cxn modelId="{C687A12B-55E2-3540-BDC1-1B2552706D62}" type="presParOf" srcId="{1132CF72-7C3A-5348-9C8D-A039F0B840E1}" destId="{D590EA59-E051-0341-8CCC-FAC9DCA44639}" srcOrd="3" destOrd="0" presId="urn:microsoft.com/office/officeart/2005/8/layout/orgChart1"/>
    <dgm:cxn modelId="{A3F86FB1-63DA-A54D-A0DB-8ECD6EF15AF8}" type="presParOf" srcId="{D590EA59-E051-0341-8CCC-FAC9DCA44639}" destId="{AF3512C5-D0C1-9E46-AC84-F299586793DA}" srcOrd="0" destOrd="0" presId="urn:microsoft.com/office/officeart/2005/8/layout/orgChart1"/>
    <dgm:cxn modelId="{C9A97630-A644-D44D-8037-25F8DEEAD90C}" type="presParOf" srcId="{AF3512C5-D0C1-9E46-AC84-F299586793DA}" destId="{343ECC51-1399-4F4C-BC9B-72A298161A2D}" srcOrd="0" destOrd="0" presId="urn:microsoft.com/office/officeart/2005/8/layout/orgChart1"/>
    <dgm:cxn modelId="{CA40D675-72CE-B844-A6A6-BF5AF9277741}" type="presParOf" srcId="{AF3512C5-D0C1-9E46-AC84-F299586793DA}" destId="{3315C375-C433-EF47-934F-CFDDFF10E8BA}" srcOrd="1" destOrd="0" presId="urn:microsoft.com/office/officeart/2005/8/layout/orgChart1"/>
    <dgm:cxn modelId="{E73178F8-6684-FA49-A10C-8186BADE02A7}" type="presParOf" srcId="{D590EA59-E051-0341-8CCC-FAC9DCA44639}" destId="{E792B1A2-E677-364E-893A-2C89E2E1BD34}" srcOrd="1" destOrd="0" presId="urn:microsoft.com/office/officeart/2005/8/layout/orgChart1"/>
    <dgm:cxn modelId="{4D5EEBE6-86F0-D245-AAEF-9E84AB2A395E}" type="presParOf" srcId="{D590EA59-E051-0341-8CCC-FAC9DCA44639}" destId="{BEB3A695-EFF5-AD46-B72F-541FB7E6F894}" srcOrd="2" destOrd="0" presId="urn:microsoft.com/office/officeart/2005/8/layout/orgChart1"/>
    <dgm:cxn modelId="{92F689A8-05BA-8B4A-9E40-5CCDE1CE56F1}" type="presParOf" srcId="{A9682CA4-061E-B14E-9919-163B78A36BC0}" destId="{E57A4C46-3E99-6F41-A9BD-72D59E8758DE}" srcOrd="2" destOrd="0" presId="urn:microsoft.com/office/officeart/2005/8/layout/orgChart1"/>
    <dgm:cxn modelId="{B5E03A34-18ED-F440-AAE9-B9A3EEB0307B}" type="presParOf" srcId="{20AD19C5-4E82-B540-9D40-8A9C117C6E3D}" destId="{F554C19F-D7B0-324D-877F-5FD644D821FB}" srcOrd="2" destOrd="0" presId="urn:microsoft.com/office/officeart/2005/8/layout/orgChart1"/>
    <dgm:cxn modelId="{69A31659-EEE6-BB4F-B9BA-A1ECC56DA00A}" type="presParOf" srcId="{D64EDA5F-AC9C-E14D-AB91-3C93712C85B0}" destId="{EDDAC3AE-EF9C-144A-A218-57702B1746E9}" srcOrd="2" destOrd="0" presId="urn:microsoft.com/office/officeart/2005/8/layout/orgChart1"/>
    <dgm:cxn modelId="{ED5765F8-0943-BE47-B0DB-776576D22621}" type="presParOf" srcId="{D64EDA5F-AC9C-E14D-AB91-3C93712C85B0}" destId="{8580B028-D3A3-6D47-B874-DD1762E237BF}" srcOrd="3" destOrd="0" presId="urn:microsoft.com/office/officeart/2005/8/layout/orgChart1"/>
    <dgm:cxn modelId="{19EB0119-B120-9147-B691-A6897BF627A6}" type="presParOf" srcId="{8580B028-D3A3-6D47-B874-DD1762E237BF}" destId="{B996CAF7-7403-694E-BFEA-CB1B4B2E4FDB}" srcOrd="0" destOrd="0" presId="urn:microsoft.com/office/officeart/2005/8/layout/orgChart1"/>
    <dgm:cxn modelId="{1E87EDB2-228A-1B46-AB07-75BC4E5F8816}" type="presParOf" srcId="{B996CAF7-7403-694E-BFEA-CB1B4B2E4FDB}" destId="{3D2191F1-9787-0949-BE79-2ED3DBCB85B6}" srcOrd="0" destOrd="0" presId="urn:microsoft.com/office/officeart/2005/8/layout/orgChart1"/>
    <dgm:cxn modelId="{02C4C3C4-35E4-8344-862D-0C8AF9B315D1}" type="presParOf" srcId="{B996CAF7-7403-694E-BFEA-CB1B4B2E4FDB}" destId="{48F5CFC8-A86C-D441-BC24-CBCE2F21DC9F}" srcOrd="1" destOrd="0" presId="urn:microsoft.com/office/officeart/2005/8/layout/orgChart1"/>
    <dgm:cxn modelId="{D016ECEA-ADFD-4748-BB57-675B045552AF}" type="presParOf" srcId="{8580B028-D3A3-6D47-B874-DD1762E237BF}" destId="{DF5967D0-BD66-6D42-B3FA-677CCC46CC5C}" srcOrd="1" destOrd="0" presId="urn:microsoft.com/office/officeart/2005/8/layout/orgChart1"/>
    <dgm:cxn modelId="{3DC13AF8-F9C9-0B48-B736-E0FB6DCA495F}" type="presParOf" srcId="{DF5967D0-BD66-6D42-B3FA-677CCC46CC5C}" destId="{4BE30070-3DAB-DC4E-B705-5348AEA78F8F}" srcOrd="0" destOrd="0" presId="urn:microsoft.com/office/officeart/2005/8/layout/orgChart1"/>
    <dgm:cxn modelId="{AEA29077-E76E-1446-BFAF-BB962020BAD0}" type="presParOf" srcId="{DF5967D0-BD66-6D42-B3FA-677CCC46CC5C}" destId="{0234B101-84A1-1341-93ED-670150B0EC42}" srcOrd="1" destOrd="0" presId="urn:microsoft.com/office/officeart/2005/8/layout/orgChart1"/>
    <dgm:cxn modelId="{25B7159E-A59E-C04C-96ED-20BF74C47641}" type="presParOf" srcId="{0234B101-84A1-1341-93ED-670150B0EC42}" destId="{1C699229-5349-F34B-8AFA-043F226EC135}" srcOrd="0" destOrd="0" presId="urn:microsoft.com/office/officeart/2005/8/layout/orgChart1"/>
    <dgm:cxn modelId="{795651CC-FA99-2249-8972-2BA2B349D661}" type="presParOf" srcId="{1C699229-5349-F34B-8AFA-043F226EC135}" destId="{B23774A3-3F57-324F-B9BA-1B20EB4A0CDA}" srcOrd="0" destOrd="0" presId="urn:microsoft.com/office/officeart/2005/8/layout/orgChart1"/>
    <dgm:cxn modelId="{477B4E25-7895-8E45-AF8B-3AC1C53E2B54}" type="presParOf" srcId="{1C699229-5349-F34B-8AFA-043F226EC135}" destId="{B44BE481-489E-8F40-BFFF-D3DD4377BE1A}" srcOrd="1" destOrd="0" presId="urn:microsoft.com/office/officeart/2005/8/layout/orgChart1"/>
    <dgm:cxn modelId="{0740575F-53E7-814B-B046-E385F958030B}" type="presParOf" srcId="{0234B101-84A1-1341-93ED-670150B0EC42}" destId="{99867F0D-4B01-AF4B-9A36-0DB3BC331752}" srcOrd="1" destOrd="0" presId="urn:microsoft.com/office/officeart/2005/8/layout/orgChart1"/>
    <dgm:cxn modelId="{33EDC608-297D-A348-9013-53B168497C24}" type="presParOf" srcId="{99867F0D-4B01-AF4B-9A36-0DB3BC331752}" destId="{DCC2D55B-D4A7-8E46-A733-2C6DBDE4098D}" srcOrd="0" destOrd="0" presId="urn:microsoft.com/office/officeart/2005/8/layout/orgChart1"/>
    <dgm:cxn modelId="{24785290-6A26-FC43-A24D-39B1CEC3F25E}" type="presParOf" srcId="{99867F0D-4B01-AF4B-9A36-0DB3BC331752}" destId="{F20F509B-FD00-4D44-88F4-5DC41B0727C5}" srcOrd="1" destOrd="0" presId="urn:microsoft.com/office/officeart/2005/8/layout/orgChart1"/>
    <dgm:cxn modelId="{7241A48E-158B-8E4A-8182-1DA47C203C78}" type="presParOf" srcId="{F20F509B-FD00-4D44-88F4-5DC41B0727C5}" destId="{AFF592E0-678F-FC48-8BFC-663C3D2E203A}" srcOrd="0" destOrd="0" presId="urn:microsoft.com/office/officeart/2005/8/layout/orgChart1"/>
    <dgm:cxn modelId="{EAD84681-C474-D94C-86C2-139BC5C2A16F}" type="presParOf" srcId="{AFF592E0-678F-FC48-8BFC-663C3D2E203A}" destId="{714E6A21-BBBD-6140-B4B5-FA3DA28E2818}" srcOrd="0" destOrd="0" presId="urn:microsoft.com/office/officeart/2005/8/layout/orgChart1"/>
    <dgm:cxn modelId="{1B89874F-8D13-5343-A441-D48E94728376}" type="presParOf" srcId="{AFF592E0-678F-FC48-8BFC-663C3D2E203A}" destId="{88E60EB6-733D-2D4A-8504-32B089BDE7BA}" srcOrd="1" destOrd="0" presId="urn:microsoft.com/office/officeart/2005/8/layout/orgChart1"/>
    <dgm:cxn modelId="{903C7606-78DD-E04B-B3D3-96A194D3CB21}" type="presParOf" srcId="{F20F509B-FD00-4D44-88F4-5DC41B0727C5}" destId="{208305C9-2F00-2744-803D-1268B5A683B3}" srcOrd="1" destOrd="0" presId="urn:microsoft.com/office/officeart/2005/8/layout/orgChart1"/>
    <dgm:cxn modelId="{6C5B8411-5E25-2149-9899-16C026D34831}" type="presParOf" srcId="{F20F509B-FD00-4D44-88F4-5DC41B0727C5}" destId="{F52B8239-6577-B741-AE1B-75C06B8EB776}" srcOrd="2" destOrd="0" presId="urn:microsoft.com/office/officeart/2005/8/layout/orgChart1"/>
    <dgm:cxn modelId="{16A51A7A-5114-804E-9D90-32B28282837E}" type="presParOf" srcId="{99867F0D-4B01-AF4B-9A36-0DB3BC331752}" destId="{F934E1E2-B8C8-E44D-BBE6-CD63869328E2}" srcOrd="2" destOrd="0" presId="urn:microsoft.com/office/officeart/2005/8/layout/orgChart1"/>
    <dgm:cxn modelId="{D0913DD7-50D8-304B-90A6-32A0DF4DB0F2}" type="presParOf" srcId="{99867F0D-4B01-AF4B-9A36-0DB3BC331752}" destId="{034089BB-A379-9447-8168-130E85E5C1C7}" srcOrd="3" destOrd="0" presId="urn:microsoft.com/office/officeart/2005/8/layout/orgChart1"/>
    <dgm:cxn modelId="{FFE49219-0635-094F-AAB7-669B2956158A}" type="presParOf" srcId="{034089BB-A379-9447-8168-130E85E5C1C7}" destId="{42CCD25B-10BA-F54F-8277-4851CE80B69B}" srcOrd="0" destOrd="0" presId="urn:microsoft.com/office/officeart/2005/8/layout/orgChart1"/>
    <dgm:cxn modelId="{946EEE7B-2B6C-B542-A108-1B2B5B836B37}" type="presParOf" srcId="{42CCD25B-10BA-F54F-8277-4851CE80B69B}" destId="{C98E2909-8FE9-E948-BE7C-A5D0C831A2D9}" srcOrd="0" destOrd="0" presId="urn:microsoft.com/office/officeart/2005/8/layout/orgChart1"/>
    <dgm:cxn modelId="{D0931E28-BD9F-5647-B43C-C7C5D5CD263E}" type="presParOf" srcId="{42CCD25B-10BA-F54F-8277-4851CE80B69B}" destId="{F3D9329A-D5F3-D74A-A1AD-8CEB6B3F6D71}" srcOrd="1" destOrd="0" presId="urn:microsoft.com/office/officeart/2005/8/layout/orgChart1"/>
    <dgm:cxn modelId="{F98DCE3C-8DBD-9E44-B399-5159C66165F8}" type="presParOf" srcId="{034089BB-A379-9447-8168-130E85E5C1C7}" destId="{AEED2D3F-6621-F640-8844-DE12989486A0}" srcOrd="1" destOrd="0" presId="urn:microsoft.com/office/officeart/2005/8/layout/orgChart1"/>
    <dgm:cxn modelId="{BFBEEC7D-F247-7447-9A72-673DC3418FCD}" type="presParOf" srcId="{AEED2D3F-6621-F640-8844-DE12989486A0}" destId="{DE4B99B9-3CC1-B740-B25E-B7044E8FBBFC}" srcOrd="0" destOrd="0" presId="urn:microsoft.com/office/officeart/2005/8/layout/orgChart1"/>
    <dgm:cxn modelId="{F8B753AA-DDCD-0B40-9631-47BFBD8C7C2E}" type="presParOf" srcId="{AEED2D3F-6621-F640-8844-DE12989486A0}" destId="{2733C9DF-2853-2147-A072-04EB51A44588}" srcOrd="1" destOrd="0" presId="urn:microsoft.com/office/officeart/2005/8/layout/orgChart1"/>
    <dgm:cxn modelId="{E8051CC3-F32A-B343-BB69-E7EA858B2787}" type="presParOf" srcId="{2733C9DF-2853-2147-A072-04EB51A44588}" destId="{8A3CB4DE-EA34-2742-AC7C-F2C703E3DF92}" srcOrd="0" destOrd="0" presId="urn:microsoft.com/office/officeart/2005/8/layout/orgChart1"/>
    <dgm:cxn modelId="{6D677295-29EF-034B-9D0F-E5667E6BB2B9}" type="presParOf" srcId="{8A3CB4DE-EA34-2742-AC7C-F2C703E3DF92}" destId="{20BE2D4D-03D7-6542-9224-C45A7045E398}" srcOrd="0" destOrd="0" presId="urn:microsoft.com/office/officeart/2005/8/layout/orgChart1"/>
    <dgm:cxn modelId="{BE31214F-1AB7-FB4D-A1B5-23EE507CC579}" type="presParOf" srcId="{8A3CB4DE-EA34-2742-AC7C-F2C703E3DF92}" destId="{33A28BE8-AD1F-A746-9042-F2610916175F}" srcOrd="1" destOrd="0" presId="urn:microsoft.com/office/officeart/2005/8/layout/orgChart1"/>
    <dgm:cxn modelId="{6A17583F-9BBD-3647-8C42-1E46E83186CC}" type="presParOf" srcId="{2733C9DF-2853-2147-A072-04EB51A44588}" destId="{31D86ED9-A3DB-384B-90AD-7FC8E3C88159}" srcOrd="1" destOrd="0" presId="urn:microsoft.com/office/officeart/2005/8/layout/orgChart1"/>
    <dgm:cxn modelId="{70C4F33B-4183-1D40-9945-9F0A6E96D8CF}" type="presParOf" srcId="{2733C9DF-2853-2147-A072-04EB51A44588}" destId="{E5BD6954-FAB2-9241-AD0C-01663AA31C6E}" srcOrd="2" destOrd="0" presId="urn:microsoft.com/office/officeart/2005/8/layout/orgChart1"/>
    <dgm:cxn modelId="{C1BF7342-1719-1944-9628-5E04DFD57411}" type="presParOf" srcId="{AEED2D3F-6621-F640-8844-DE12989486A0}" destId="{3A2B5F15-C7B6-954C-9AA8-5008CC7B65E5}" srcOrd="2" destOrd="0" presId="urn:microsoft.com/office/officeart/2005/8/layout/orgChart1"/>
    <dgm:cxn modelId="{E2F6950D-F90D-854E-AFAA-7AA6496E6DD1}" type="presParOf" srcId="{AEED2D3F-6621-F640-8844-DE12989486A0}" destId="{E248CCE9-F043-054E-AC0E-6F642916B9E3}" srcOrd="3" destOrd="0" presId="urn:microsoft.com/office/officeart/2005/8/layout/orgChart1"/>
    <dgm:cxn modelId="{C1FCD9A8-3F01-BC48-BC89-893C05EE9F28}" type="presParOf" srcId="{E248CCE9-F043-054E-AC0E-6F642916B9E3}" destId="{6737D52E-FD20-9444-9FD2-495A812B9AC3}" srcOrd="0" destOrd="0" presId="urn:microsoft.com/office/officeart/2005/8/layout/orgChart1"/>
    <dgm:cxn modelId="{2F333436-504E-8E4D-8A88-C60436FF7F59}" type="presParOf" srcId="{6737D52E-FD20-9444-9FD2-495A812B9AC3}" destId="{41E4D231-6538-6B44-AF28-F0EE681079A1}" srcOrd="0" destOrd="0" presId="urn:microsoft.com/office/officeart/2005/8/layout/orgChart1"/>
    <dgm:cxn modelId="{9859F1C1-B7FE-E448-A6B3-2168C5CC1D00}" type="presParOf" srcId="{6737D52E-FD20-9444-9FD2-495A812B9AC3}" destId="{1B680363-58CB-234C-8A46-067FE9251C94}" srcOrd="1" destOrd="0" presId="urn:microsoft.com/office/officeart/2005/8/layout/orgChart1"/>
    <dgm:cxn modelId="{555FD114-5A6F-DA4C-BF04-FBB2CE0AC1EA}" type="presParOf" srcId="{E248CCE9-F043-054E-AC0E-6F642916B9E3}" destId="{D96FB41B-1902-2F4E-8E85-E2B6FF71272B}" srcOrd="1" destOrd="0" presId="urn:microsoft.com/office/officeart/2005/8/layout/orgChart1"/>
    <dgm:cxn modelId="{01A2F86E-9EE9-E84E-90C7-2344C2591614}" type="presParOf" srcId="{E248CCE9-F043-054E-AC0E-6F642916B9E3}" destId="{5D2F8363-8CB1-724D-A9D5-61ED644A2523}" srcOrd="2" destOrd="0" presId="urn:microsoft.com/office/officeart/2005/8/layout/orgChart1"/>
    <dgm:cxn modelId="{075C8F06-AD00-7F47-A724-96A32E1C6591}" type="presParOf" srcId="{034089BB-A379-9447-8168-130E85E5C1C7}" destId="{D00D3D96-9A0D-0648-A8D9-E8CB55CF118A}" srcOrd="2" destOrd="0" presId="urn:microsoft.com/office/officeart/2005/8/layout/orgChart1"/>
    <dgm:cxn modelId="{491924B2-42F8-CA41-A1FD-D7CA2E3DDD61}" type="presParOf" srcId="{0234B101-84A1-1341-93ED-670150B0EC42}" destId="{5E718A84-67AE-3444-BC43-E6DF232B3191}" srcOrd="2" destOrd="0" presId="urn:microsoft.com/office/officeart/2005/8/layout/orgChart1"/>
    <dgm:cxn modelId="{841A0F53-33F9-2549-BD08-1FF50F2334A0}" type="presParOf" srcId="{DF5967D0-BD66-6D42-B3FA-677CCC46CC5C}" destId="{7D42A693-1001-B340-B1C3-4F01ABF9B6B6}" srcOrd="2" destOrd="0" presId="urn:microsoft.com/office/officeart/2005/8/layout/orgChart1"/>
    <dgm:cxn modelId="{2F15CDAE-4ED2-3741-B07B-5A3651976DF5}" type="presParOf" srcId="{DF5967D0-BD66-6D42-B3FA-677CCC46CC5C}" destId="{69B62E6B-D1F3-CA44-92E2-F505208424C8}" srcOrd="3" destOrd="0" presId="urn:microsoft.com/office/officeart/2005/8/layout/orgChart1"/>
    <dgm:cxn modelId="{67D1F1A1-E850-4641-B528-AE84220CDAB4}" type="presParOf" srcId="{69B62E6B-D1F3-CA44-92E2-F505208424C8}" destId="{738A25D2-0271-004A-AA1A-2D8BD6BADD35}" srcOrd="0" destOrd="0" presId="urn:microsoft.com/office/officeart/2005/8/layout/orgChart1"/>
    <dgm:cxn modelId="{1AFDE28E-CEE2-3449-AF80-D0CBD087FE6A}" type="presParOf" srcId="{738A25D2-0271-004A-AA1A-2D8BD6BADD35}" destId="{5C4B815F-FDB1-754C-B4D0-01D42FF3F73E}" srcOrd="0" destOrd="0" presId="urn:microsoft.com/office/officeart/2005/8/layout/orgChart1"/>
    <dgm:cxn modelId="{444E40C3-CDA9-784B-BC86-A120BCD54FC2}" type="presParOf" srcId="{738A25D2-0271-004A-AA1A-2D8BD6BADD35}" destId="{5BE77BC3-60D8-3F4B-9F25-FA747A8B03CB}" srcOrd="1" destOrd="0" presId="urn:microsoft.com/office/officeart/2005/8/layout/orgChart1"/>
    <dgm:cxn modelId="{ADE6A09E-CE50-3C42-8A42-391BDE94865D}" type="presParOf" srcId="{69B62E6B-D1F3-CA44-92E2-F505208424C8}" destId="{1575D77C-B57B-AD4F-9F1F-48C346092E93}" srcOrd="1" destOrd="0" presId="urn:microsoft.com/office/officeart/2005/8/layout/orgChart1"/>
    <dgm:cxn modelId="{9AEFC937-3466-884E-90B1-38E8CBD2CB56}" type="presParOf" srcId="{69B62E6B-D1F3-CA44-92E2-F505208424C8}" destId="{41A21598-1A54-0045-99FA-597A2137C075}" srcOrd="2" destOrd="0" presId="urn:microsoft.com/office/officeart/2005/8/layout/orgChart1"/>
    <dgm:cxn modelId="{55038C8C-80B0-CB4A-AB5C-AD42703BC1B9}" type="presParOf" srcId="{8580B028-D3A3-6D47-B874-DD1762E237BF}" destId="{1D5D64E7-46DF-C24B-BB24-0653B21D56A5}" srcOrd="2" destOrd="0" presId="urn:microsoft.com/office/officeart/2005/8/layout/orgChart1"/>
    <dgm:cxn modelId="{6E6E08B1-DE31-2349-9D6A-F42C7E38D7E9}" type="presParOf" srcId="{09AF6466-313C-7744-A77F-AFE5F3F0FC2A}" destId="{18F390DE-F1DC-2145-A7D0-78505EF22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DDD52-26C2-654E-9396-7FD27BA9476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6E5F9-04C9-484B-87C4-58ABBAC2BDBD}">
      <dgm:prSet phldrT="[Text]"/>
      <dgm:spPr/>
      <dgm:t>
        <a:bodyPr/>
        <a:lstStyle/>
        <a:p>
          <a:r>
            <a:rPr lang="en-US" dirty="0"/>
            <a:t>/24</a:t>
          </a:r>
        </a:p>
      </dgm:t>
    </dgm:pt>
    <dgm:pt modelId="{F5F19437-EACA-9844-9C21-69778600E141}" type="parTrans" cxnId="{3DEB316D-BC13-4A41-8E8D-BA94EA520305}">
      <dgm:prSet/>
      <dgm:spPr/>
      <dgm:t>
        <a:bodyPr/>
        <a:lstStyle/>
        <a:p>
          <a:endParaRPr lang="en-US"/>
        </a:p>
      </dgm:t>
    </dgm:pt>
    <dgm:pt modelId="{D96BE252-B799-104D-968F-3EDDCE38565C}" type="sibTrans" cxnId="{3DEB316D-BC13-4A41-8E8D-BA94EA520305}">
      <dgm:prSet/>
      <dgm:spPr/>
      <dgm:t>
        <a:bodyPr/>
        <a:lstStyle/>
        <a:p>
          <a:endParaRPr lang="en-US"/>
        </a:p>
      </dgm:t>
    </dgm:pt>
    <dgm:pt modelId="{94AA6FDA-A7E9-3843-81D6-7A0AFF8EC460}">
      <dgm:prSet phldrT="[Text]"/>
      <dgm:spPr/>
      <dgm:t>
        <a:bodyPr/>
        <a:lstStyle/>
        <a:p>
          <a:r>
            <a:rPr lang="en-US" dirty="0"/>
            <a:t>/25</a:t>
          </a:r>
        </a:p>
      </dgm:t>
    </dgm:pt>
    <dgm:pt modelId="{DBCBE51E-BB54-E64E-A950-3BA522162B54}" type="parTrans" cxnId="{DEED2224-D3FC-C842-A220-6372B1C68534}">
      <dgm:prSet/>
      <dgm:spPr/>
      <dgm:t>
        <a:bodyPr/>
        <a:lstStyle/>
        <a:p>
          <a:endParaRPr lang="en-US"/>
        </a:p>
      </dgm:t>
    </dgm:pt>
    <dgm:pt modelId="{38F8D8F7-6C49-5F49-B855-4EE53769F0D7}" type="sibTrans" cxnId="{DEED2224-D3FC-C842-A220-6372B1C68534}">
      <dgm:prSet/>
      <dgm:spPr/>
      <dgm:t>
        <a:bodyPr/>
        <a:lstStyle/>
        <a:p>
          <a:endParaRPr lang="en-US"/>
        </a:p>
      </dgm:t>
    </dgm:pt>
    <dgm:pt modelId="{6D015787-B7E6-0D45-B1A6-B2B1D01ABE25}">
      <dgm:prSet phldrT="[Text]"/>
      <dgm:spPr/>
      <dgm:t>
        <a:bodyPr/>
        <a:lstStyle/>
        <a:p>
          <a:r>
            <a:rPr lang="en-US" dirty="0"/>
            <a:t>/25</a:t>
          </a:r>
        </a:p>
      </dgm:t>
    </dgm:pt>
    <dgm:pt modelId="{F2D76BF0-CDA5-AC43-8F6A-B7810F015024}" type="parTrans" cxnId="{D7C432A1-D98B-7F4D-8F61-4BC0C687A9EF}">
      <dgm:prSet/>
      <dgm:spPr/>
      <dgm:t>
        <a:bodyPr/>
        <a:lstStyle/>
        <a:p>
          <a:endParaRPr lang="en-US"/>
        </a:p>
      </dgm:t>
    </dgm:pt>
    <dgm:pt modelId="{C16D1B20-F603-BD48-B3F2-4119594E0E93}" type="sibTrans" cxnId="{D7C432A1-D98B-7F4D-8F61-4BC0C687A9EF}">
      <dgm:prSet/>
      <dgm:spPr/>
      <dgm:t>
        <a:bodyPr/>
        <a:lstStyle/>
        <a:p>
          <a:endParaRPr lang="en-US"/>
        </a:p>
      </dgm:t>
    </dgm:pt>
    <dgm:pt modelId="{FB1092FE-70AA-6742-932F-FF65A3142369}">
      <dgm:prSet phldrT="[Text]"/>
      <dgm:spPr/>
      <dgm:t>
        <a:bodyPr/>
        <a:lstStyle/>
        <a:p>
          <a:r>
            <a:rPr lang="en-US" dirty="0"/>
            <a:t>MRKT /26</a:t>
          </a:r>
        </a:p>
      </dgm:t>
    </dgm:pt>
    <dgm:pt modelId="{DB09D959-5AD5-4041-976F-3AA7B4086AC4}" type="parTrans" cxnId="{698E06A8-30C6-6E40-97CF-D2C3F5E21440}">
      <dgm:prSet/>
      <dgm:spPr/>
      <dgm:t>
        <a:bodyPr/>
        <a:lstStyle/>
        <a:p>
          <a:endParaRPr lang="en-US"/>
        </a:p>
      </dgm:t>
    </dgm:pt>
    <dgm:pt modelId="{61CD2833-839A-CB4A-B234-3D342AF2C2C0}" type="sibTrans" cxnId="{698E06A8-30C6-6E40-97CF-D2C3F5E21440}">
      <dgm:prSet/>
      <dgm:spPr/>
      <dgm:t>
        <a:bodyPr/>
        <a:lstStyle/>
        <a:p>
          <a:endParaRPr lang="en-US"/>
        </a:p>
      </dgm:t>
    </dgm:pt>
    <dgm:pt modelId="{B133D0D7-608C-4F42-A97A-C864E754C3F0}">
      <dgm:prSet phldrT="[Text]"/>
      <dgm:spPr/>
      <dgm:t>
        <a:bodyPr/>
        <a:lstStyle/>
        <a:p>
          <a:r>
            <a:rPr lang="en-US" dirty="0"/>
            <a:t>/26</a:t>
          </a:r>
        </a:p>
      </dgm:t>
    </dgm:pt>
    <dgm:pt modelId="{DF810DAD-5E03-014F-924A-A20C2FA110F3}" type="parTrans" cxnId="{9A603631-2BBB-BE45-B91C-D9246601FE1D}">
      <dgm:prSet/>
      <dgm:spPr/>
      <dgm:t>
        <a:bodyPr/>
        <a:lstStyle/>
        <a:p>
          <a:endParaRPr lang="en-US"/>
        </a:p>
      </dgm:t>
    </dgm:pt>
    <dgm:pt modelId="{F99526D4-F3CE-1D42-AD70-D2CF8DD0496A}" type="sibTrans" cxnId="{9A603631-2BBB-BE45-B91C-D9246601FE1D}">
      <dgm:prSet/>
      <dgm:spPr/>
      <dgm:t>
        <a:bodyPr/>
        <a:lstStyle/>
        <a:p>
          <a:endParaRPr lang="en-US"/>
        </a:p>
      </dgm:t>
    </dgm:pt>
    <dgm:pt modelId="{9871A314-5887-124C-B270-5B9C7028D945}">
      <dgm:prSet phldrT="[Text]"/>
      <dgm:spPr/>
      <dgm:t>
        <a:bodyPr/>
        <a:lstStyle/>
        <a:p>
          <a:r>
            <a:rPr lang="en-US" dirty="0"/>
            <a:t>ACCT /27</a:t>
          </a:r>
        </a:p>
      </dgm:t>
    </dgm:pt>
    <dgm:pt modelId="{B2B8B989-5C3C-874D-BB79-FA031A4C4544}" type="parTrans" cxnId="{9E808E29-28A9-064D-BBE3-64CA8570C8BA}">
      <dgm:prSet/>
      <dgm:spPr/>
      <dgm:t>
        <a:bodyPr/>
        <a:lstStyle/>
        <a:p>
          <a:endParaRPr lang="en-US"/>
        </a:p>
      </dgm:t>
    </dgm:pt>
    <dgm:pt modelId="{49D05ABC-3BE7-8E4C-9B17-410817249873}" type="sibTrans" cxnId="{9E808E29-28A9-064D-BBE3-64CA8570C8BA}">
      <dgm:prSet/>
      <dgm:spPr/>
      <dgm:t>
        <a:bodyPr/>
        <a:lstStyle/>
        <a:p>
          <a:endParaRPr lang="en-US"/>
        </a:p>
      </dgm:t>
    </dgm:pt>
    <dgm:pt modelId="{D14883CE-2AA3-FC46-B4DA-8470387D76A2}">
      <dgm:prSet phldrT="[Text]"/>
      <dgm:spPr/>
      <dgm:t>
        <a:bodyPr/>
        <a:lstStyle/>
        <a:p>
          <a:r>
            <a:rPr lang="en-US" dirty="0"/>
            <a:t>HUMN /27</a:t>
          </a:r>
        </a:p>
      </dgm:t>
    </dgm:pt>
    <dgm:pt modelId="{25472E6F-0CFE-7549-B46F-27DADFF80812}" type="parTrans" cxnId="{A880BD88-8BE8-4B47-8BDA-8C9CFD394220}">
      <dgm:prSet/>
      <dgm:spPr/>
      <dgm:t>
        <a:bodyPr/>
        <a:lstStyle/>
        <a:p>
          <a:endParaRPr lang="en-US"/>
        </a:p>
      </dgm:t>
    </dgm:pt>
    <dgm:pt modelId="{F6D00D95-BBF0-2E41-BBF9-6FFE2529A79F}" type="sibTrans" cxnId="{A880BD88-8BE8-4B47-8BDA-8C9CFD394220}">
      <dgm:prSet/>
      <dgm:spPr/>
      <dgm:t>
        <a:bodyPr/>
        <a:lstStyle/>
        <a:p>
          <a:endParaRPr lang="en-US"/>
        </a:p>
      </dgm:t>
    </dgm:pt>
    <dgm:pt modelId="{A13C89A0-D5B5-0847-9790-3AA4A97EC981}">
      <dgm:prSet phldrT="[Text]"/>
      <dgm:spPr/>
      <dgm:t>
        <a:bodyPr/>
        <a:lstStyle/>
        <a:p>
          <a:r>
            <a:rPr lang="en-US" dirty="0"/>
            <a:t>/26</a:t>
          </a:r>
        </a:p>
      </dgm:t>
    </dgm:pt>
    <dgm:pt modelId="{354B7560-B9D6-584B-8149-372C155CE59D}" type="parTrans" cxnId="{74649D8F-31E7-5E40-8B27-947B9196E115}">
      <dgm:prSet/>
      <dgm:spPr/>
      <dgm:t>
        <a:bodyPr/>
        <a:lstStyle/>
        <a:p>
          <a:endParaRPr lang="en-US"/>
        </a:p>
      </dgm:t>
    </dgm:pt>
    <dgm:pt modelId="{7A9DED7D-86AB-0543-A350-C4373B3BBC22}" type="sibTrans" cxnId="{74649D8F-31E7-5E40-8B27-947B9196E115}">
      <dgm:prSet/>
      <dgm:spPr/>
      <dgm:t>
        <a:bodyPr/>
        <a:lstStyle/>
        <a:p>
          <a:endParaRPr lang="en-US"/>
        </a:p>
      </dgm:t>
    </dgm:pt>
    <dgm:pt modelId="{1639B5CF-08B1-4D46-B535-838285872101}">
      <dgm:prSet phldrT="[Text]"/>
      <dgm:spPr/>
      <dgm:t>
        <a:bodyPr/>
        <a:lstStyle/>
        <a:p>
          <a:r>
            <a:rPr lang="en-US" dirty="0"/>
            <a:t>/26</a:t>
          </a:r>
        </a:p>
      </dgm:t>
    </dgm:pt>
    <dgm:pt modelId="{AF9120FB-18E5-494C-B727-934ED6A3F410}" type="parTrans" cxnId="{F921D5AC-354D-1C47-83C5-BEE83AAB620B}">
      <dgm:prSet/>
      <dgm:spPr/>
      <dgm:t>
        <a:bodyPr/>
        <a:lstStyle/>
        <a:p>
          <a:endParaRPr lang="en-US"/>
        </a:p>
      </dgm:t>
    </dgm:pt>
    <dgm:pt modelId="{C3DB1CDB-6F4E-374E-B8E4-01BF5C609A62}" type="sibTrans" cxnId="{F921D5AC-354D-1C47-83C5-BEE83AAB620B}">
      <dgm:prSet/>
      <dgm:spPr/>
      <dgm:t>
        <a:bodyPr/>
        <a:lstStyle/>
        <a:p>
          <a:endParaRPr lang="en-US"/>
        </a:p>
      </dgm:t>
    </dgm:pt>
    <dgm:pt modelId="{CE269457-7C49-D844-A8D8-9F901C7C4435}">
      <dgm:prSet phldrT="[Text]"/>
      <dgm:spPr/>
      <dgm:t>
        <a:bodyPr/>
        <a:lstStyle/>
        <a:p>
          <a:r>
            <a:rPr lang="en-US" dirty="0"/>
            <a:t>IT /27</a:t>
          </a:r>
        </a:p>
      </dgm:t>
    </dgm:pt>
    <dgm:pt modelId="{268AF1C3-AD48-0940-805E-77D9398ABD4D}" type="parTrans" cxnId="{9E21DF3B-02E3-DC47-9CB0-4B23B1915DEE}">
      <dgm:prSet/>
      <dgm:spPr/>
      <dgm:t>
        <a:bodyPr/>
        <a:lstStyle/>
        <a:p>
          <a:endParaRPr lang="en-US"/>
        </a:p>
      </dgm:t>
    </dgm:pt>
    <dgm:pt modelId="{D3303D94-B7A2-874A-9061-3C89EAF15869}" type="sibTrans" cxnId="{9E21DF3B-02E3-DC47-9CB0-4B23B1915DEE}">
      <dgm:prSet/>
      <dgm:spPr/>
      <dgm:t>
        <a:bodyPr/>
        <a:lstStyle/>
        <a:p>
          <a:endParaRPr lang="en-US"/>
        </a:p>
      </dgm:t>
    </dgm:pt>
    <dgm:pt modelId="{E3E206C9-9344-7547-BF96-67568B23DE1F}">
      <dgm:prSet phldrT="[Text]"/>
      <dgm:spPr/>
      <dgm:t>
        <a:bodyPr/>
        <a:lstStyle/>
        <a:p>
          <a:r>
            <a:rPr lang="en-US" dirty="0"/>
            <a:t>/27</a:t>
          </a:r>
        </a:p>
      </dgm:t>
    </dgm:pt>
    <dgm:pt modelId="{CBAFB22F-EFC0-9843-A150-76377FEAFDB2}" type="parTrans" cxnId="{AB27C064-DE58-7D4D-B181-88D9FCAAEFF8}">
      <dgm:prSet/>
      <dgm:spPr/>
      <dgm:t>
        <a:bodyPr/>
        <a:lstStyle/>
        <a:p>
          <a:endParaRPr lang="en-US"/>
        </a:p>
      </dgm:t>
    </dgm:pt>
    <dgm:pt modelId="{43BDA6BD-531D-4F43-9670-6F8FDB4ED6B7}" type="sibTrans" cxnId="{AB27C064-DE58-7D4D-B181-88D9FCAAEFF8}">
      <dgm:prSet/>
      <dgm:spPr/>
      <dgm:t>
        <a:bodyPr/>
        <a:lstStyle/>
        <a:p>
          <a:endParaRPr lang="en-US"/>
        </a:p>
      </dgm:t>
    </dgm:pt>
    <dgm:pt modelId="{15C8132D-34A2-F34C-8D65-D89BA1843A05}">
      <dgm:prSet phldrT="[Text]"/>
      <dgm:spPr/>
      <dgm:t>
        <a:bodyPr/>
        <a:lstStyle/>
        <a:p>
          <a:r>
            <a:rPr lang="en-US" dirty="0"/>
            <a:t>SHPP /28</a:t>
          </a:r>
        </a:p>
      </dgm:t>
    </dgm:pt>
    <dgm:pt modelId="{48087F61-C19A-E741-8BBD-95EBC914EB14}" type="parTrans" cxnId="{3F920D1F-615C-D145-970A-54FCF542C97D}">
      <dgm:prSet/>
      <dgm:spPr/>
      <dgm:t>
        <a:bodyPr/>
        <a:lstStyle/>
        <a:p>
          <a:endParaRPr lang="en-US"/>
        </a:p>
      </dgm:t>
    </dgm:pt>
    <dgm:pt modelId="{2393F334-B9D9-C240-B7F1-CCF7A0B45653}" type="sibTrans" cxnId="{3F920D1F-615C-D145-970A-54FCF542C97D}">
      <dgm:prSet/>
      <dgm:spPr/>
      <dgm:t>
        <a:bodyPr/>
        <a:lstStyle/>
        <a:p>
          <a:endParaRPr lang="en-US"/>
        </a:p>
      </dgm:t>
    </dgm:pt>
    <dgm:pt modelId="{F2A3E7FC-6C59-F041-9E86-3E2CF33481D8}">
      <dgm:prSet phldrT="[Text]"/>
      <dgm:spPr/>
      <dgm:t>
        <a:bodyPr/>
        <a:lstStyle/>
        <a:p>
          <a:r>
            <a:rPr lang="en-US" dirty="0"/>
            <a:t>/28</a:t>
          </a:r>
        </a:p>
      </dgm:t>
    </dgm:pt>
    <dgm:pt modelId="{50096041-CA1B-3943-9365-EFBF52D13D9F}" type="parTrans" cxnId="{F88AB253-89AE-784D-A8AA-C35617BE6857}">
      <dgm:prSet/>
      <dgm:spPr/>
      <dgm:t>
        <a:bodyPr/>
        <a:lstStyle/>
        <a:p>
          <a:endParaRPr lang="en-US"/>
        </a:p>
      </dgm:t>
    </dgm:pt>
    <dgm:pt modelId="{99320E34-596F-3349-A8AF-D056CF07643A}" type="sibTrans" cxnId="{F88AB253-89AE-784D-A8AA-C35617BE6857}">
      <dgm:prSet/>
      <dgm:spPr/>
      <dgm:t>
        <a:bodyPr/>
        <a:lstStyle/>
        <a:p>
          <a:endParaRPr lang="en-US"/>
        </a:p>
      </dgm:t>
    </dgm:pt>
    <dgm:pt modelId="{515CEA74-316C-884B-ABB4-93695A79CBA4}" type="pres">
      <dgm:prSet presAssocID="{2E1DDD52-26C2-654E-9396-7FD27BA947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F6466-313C-7744-A77F-AFE5F3F0FC2A}" type="pres">
      <dgm:prSet presAssocID="{2FF6E5F9-04C9-484B-87C4-58ABBAC2BDBD}" presName="hierRoot1" presStyleCnt="0">
        <dgm:presLayoutVars>
          <dgm:hierBranch val="init"/>
        </dgm:presLayoutVars>
      </dgm:prSet>
      <dgm:spPr/>
    </dgm:pt>
    <dgm:pt modelId="{6AEE4DA6-E6A8-434B-88F6-D4E57772D946}" type="pres">
      <dgm:prSet presAssocID="{2FF6E5F9-04C9-484B-87C4-58ABBAC2BDBD}" presName="rootComposite1" presStyleCnt="0"/>
      <dgm:spPr/>
    </dgm:pt>
    <dgm:pt modelId="{3EF1490A-FA1F-F345-BA6D-9B8C5F47F959}" type="pres">
      <dgm:prSet presAssocID="{2FF6E5F9-04C9-484B-87C4-58ABBAC2BDBD}" presName="rootText1" presStyleLbl="node0" presStyleIdx="0" presStyleCnt="1">
        <dgm:presLayoutVars>
          <dgm:chPref val="3"/>
        </dgm:presLayoutVars>
      </dgm:prSet>
      <dgm:spPr/>
    </dgm:pt>
    <dgm:pt modelId="{8AF5874A-BFB6-C74F-86F1-22B967461F49}" type="pres">
      <dgm:prSet presAssocID="{2FF6E5F9-04C9-484B-87C4-58ABBAC2BDBD}" presName="rootConnector1" presStyleLbl="node1" presStyleIdx="0" presStyleCnt="0"/>
      <dgm:spPr/>
    </dgm:pt>
    <dgm:pt modelId="{D64EDA5F-AC9C-E14D-AB91-3C93712C85B0}" type="pres">
      <dgm:prSet presAssocID="{2FF6E5F9-04C9-484B-87C4-58ABBAC2BDBD}" presName="hierChild2" presStyleCnt="0"/>
      <dgm:spPr/>
    </dgm:pt>
    <dgm:pt modelId="{8CCCBB7C-2CDD-8A49-BFA9-B32B8C48E14C}" type="pres">
      <dgm:prSet presAssocID="{DBCBE51E-BB54-E64E-A950-3BA522162B54}" presName="Name37" presStyleLbl="parChTrans1D2" presStyleIdx="0" presStyleCnt="2"/>
      <dgm:spPr/>
    </dgm:pt>
    <dgm:pt modelId="{20AD19C5-4E82-B540-9D40-8A9C117C6E3D}" type="pres">
      <dgm:prSet presAssocID="{94AA6FDA-A7E9-3843-81D6-7A0AFF8EC460}" presName="hierRoot2" presStyleCnt="0">
        <dgm:presLayoutVars>
          <dgm:hierBranch val="init"/>
        </dgm:presLayoutVars>
      </dgm:prSet>
      <dgm:spPr/>
    </dgm:pt>
    <dgm:pt modelId="{88B8336B-251C-364F-8F92-7741CE1AD7B0}" type="pres">
      <dgm:prSet presAssocID="{94AA6FDA-A7E9-3843-81D6-7A0AFF8EC460}" presName="rootComposite" presStyleCnt="0"/>
      <dgm:spPr/>
    </dgm:pt>
    <dgm:pt modelId="{CF512B24-9D80-0644-AC30-161636EEDFA6}" type="pres">
      <dgm:prSet presAssocID="{94AA6FDA-A7E9-3843-81D6-7A0AFF8EC460}" presName="rootText" presStyleLbl="node2" presStyleIdx="0" presStyleCnt="2">
        <dgm:presLayoutVars>
          <dgm:chPref val="3"/>
        </dgm:presLayoutVars>
      </dgm:prSet>
      <dgm:spPr/>
    </dgm:pt>
    <dgm:pt modelId="{392191A0-0CE3-A045-BFAF-E043098F7888}" type="pres">
      <dgm:prSet presAssocID="{94AA6FDA-A7E9-3843-81D6-7A0AFF8EC460}" presName="rootConnector" presStyleLbl="node2" presStyleIdx="0" presStyleCnt="2"/>
      <dgm:spPr/>
    </dgm:pt>
    <dgm:pt modelId="{BB3EE4E8-DFF5-6044-8CC2-56FA098950DD}" type="pres">
      <dgm:prSet presAssocID="{94AA6FDA-A7E9-3843-81D6-7A0AFF8EC460}" presName="hierChild4" presStyleCnt="0"/>
      <dgm:spPr/>
    </dgm:pt>
    <dgm:pt modelId="{BAE6A43F-D770-784C-8AC5-4A8AF5EB6333}" type="pres">
      <dgm:prSet presAssocID="{DB09D959-5AD5-4041-976F-3AA7B4086AC4}" presName="Name37" presStyleLbl="parChTrans1D3" presStyleIdx="0" presStyleCnt="4"/>
      <dgm:spPr/>
    </dgm:pt>
    <dgm:pt modelId="{A84B4606-4DE9-5C4B-8E82-6670863EF2C4}" type="pres">
      <dgm:prSet presAssocID="{FB1092FE-70AA-6742-932F-FF65A3142369}" presName="hierRoot2" presStyleCnt="0">
        <dgm:presLayoutVars>
          <dgm:hierBranch val="init"/>
        </dgm:presLayoutVars>
      </dgm:prSet>
      <dgm:spPr/>
    </dgm:pt>
    <dgm:pt modelId="{C34A9AC2-2849-B844-99CD-00702F4EBF2C}" type="pres">
      <dgm:prSet presAssocID="{FB1092FE-70AA-6742-932F-FF65A3142369}" presName="rootComposite" presStyleCnt="0"/>
      <dgm:spPr/>
    </dgm:pt>
    <dgm:pt modelId="{C4FD4BDF-7326-A046-93C9-0A00C06AA6A4}" type="pres">
      <dgm:prSet presAssocID="{FB1092FE-70AA-6742-932F-FF65A3142369}" presName="rootText" presStyleLbl="node3" presStyleIdx="0" presStyleCnt="4">
        <dgm:presLayoutVars>
          <dgm:chPref val="3"/>
        </dgm:presLayoutVars>
      </dgm:prSet>
      <dgm:spPr/>
    </dgm:pt>
    <dgm:pt modelId="{40ECD735-D372-494F-B38E-7CC129560B25}" type="pres">
      <dgm:prSet presAssocID="{FB1092FE-70AA-6742-932F-FF65A3142369}" presName="rootConnector" presStyleLbl="node3" presStyleIdx="0" presStyleCnt="4"/>
      <dgm:spPr/>
    </dgm:pt>
    <dgm:pt modelId="{EAB127C2-E35C-B14E-B14E-786E5ADC77A7}" type="pres">
      <dgm:prSet presAssocID="{FB1092FE-70AA-6742-932F-FF65A3142369}" presName="hierChild4" presStyleCnt="0"/>
      <dgm:spPr/>
    </dgm:pt>
    <dgm:pt modelId="{BA3FB93E-1E9C-3E45-98C1-125851F96AF1}" type="pres">
      <dgm:prSet presAssocID="{FB1092FE-70AA-6742-932F-FF65A3142369}" presName="hierChild5" presStyleCnt="0"/>
      <dgm:spPr/>
    </dgm:pt>
    <dgm:pt modelId="{F6675FD2-725E-C345-8D50-30A20BAE34C4}" type="pres">
      <dgm:prSet presAssocID="{DF810DAD-5E03-014F-924A-A20C2FA110F3}" presName="Name37" presStyleLbl="parChTrans1D3" presStyleIdx="1" presStyleCnt="4"/>
      <dgm:spPr/>
    </dgm:pt>
    <dgm:pt modelId="{A9682CA4-061E-B14E-9919-163B78A36BC0}" type="pres">
      <dgm:prSet presAssocID="{B133D0D7-608C-4F42-A97A-C864E754C3F0}" presName="hierRoot2" presStyleCnt="0">
        <dgm:presLayoutVars>
          <dgm:hierBranch val="init"/>
        </dgm:presLayoutVars>
      </dgm:prSet>
      <dgm:spPr/>
    </dgm:pt>
    <dgm:pt modelId="{9148FB99-8F45-9A4A-AA9B-4D05C0467A93}" type="pres">
      <dgm:prSet presAssocID="{B133D0D7-608C-4F42-A97A-C864E754C3F0}" presName="rootComposite" presStyleCnt="0"/>
      <dgm:spPr/>
    </dgm:pt>
    <dgm:pt modelId="{802B103E-B027-414F-8B6E-4283591057A0}" type="pres">
      <dgm:prSet presAssocID="{B133D0D7-608C-4F42-A97A-C864E754C3F0}" presName="rootText" presStyleLbl="node3" presStyleIdx="1" presStyleCnt="4">
        <dgm:presLayoutVars>
          <dgm:chPref val="3"/>
        </dgm:presLayoutVars>
      </dgm:prSet>
      <dgm:spPr/>
    </dgm:pt>
    <dgm:pt modelId="{7C07F1C4-4C92-174D-99CD-E7DD46E12F4B}" type="pres">
      <dgm:prSet presAssocID="{B133D0D7-608C-4F42-A97A-C864E754C3F0}" presName="rootConnector" presStyleLbl="node3" presStyleIdx="1" presStyleCnt="4"/>
      <dgm:spPr/>
    </dgm:pt>
    <dgm:pt modelId="{1132CF72-7C3A-5348-9C8D-A039F0B840E1}" type="pres">
      <dgm:prSet presAssocID="{B133D0D7-608C-4F42-A97A-C864E754C3F0}" presName="hierChild4" presStyleCnt="0"/>
      <dgm:spPr/>
    </dgm:pt>
    <dgm:pt modelId="{8230EF2F-75D2-4841-A5AA-F278F42CC35A}" type="pres">
      <dgm:prSet presAssocID="{B2B8B989-5C3C-874D-BB79-FA031A4C4544}" presName="Name37" presStyleLbl="parChTrans1D4" presStyleIdx="0" presStyleCnt="6"/>
      <dgm:spPr/>
    </dgm:pt>
    <dgm:pt modelId="{0860E5E0-A682-5449-9D4E-CF38E3FCF9A5}" type="pres">
      <dgm:prSet presAssocID="{9871A314-5887-124C-B270-5B9C7028D945}" presName="hierRoot2" presStyleCnt="0">
        <dgm:presLayoutVars>
          <dgm:hierBranch val="init"/>
        </dgm:presLayoutVars>
      </dgm:prSet>
      <dgm:spPr/>
    </dgm:pt>
    <dgm:pt modelId="{3E2108B1-448E-694E-BD66-4F2EF6CBB5A1}" type="pres">
      <dgm:prSet presAssocID="{9871A314-5887-124C-B270-5B9C7028D945}" presName="rootComposite" presStyleCnt="0"/>
      <dgm:spPr/>
    </dgm:pt>
    <dgm:pt modelId="{8315D80F-B70F-B941-A6E9-CE1805C91352}" type="pres">
      <dgm:prSet presAssocID="{9871A314-5887-124C-B270-5B9C7028D945}" presName="rootText" presStyleLbl="node4" presStyleIdx="0" presStyleCnt="6">
        <dgm:presLayoutVars>
          <dgm:chPref val="3"/>
        </dgm:presLayoutVars>
      </dgm:prSet>
      <dgm:spPr/>
    </dgm:pt>
    <dgm:pt modelId="{5017C4F1-CD26-A84B-87D6-62F20585EE6F}" type="pres">
      <dgm:prSet presAssocID="{9871A314-5887-124C-B270-5B9C7028D945}" presName="rootConnector" presStyleLbl="node4" presStyleIdx="0" presStyleCnt="6"/>
      <dgm:spPr/>
    </dgm:pt>
    <dgm:pt modelId="{33B13C17-4F4A-FB40-BA48-2F5A8AA505B7}" type="pres">
      <dgm:prSet presAssocID="{9871A314-5887-124C-B270-5B9C7028D945}" presName="hierChild4" presStyleCnt="0"/>
      <dgm:spPr/>
    </dgm:pt>
    <dgm:pt modelId="{E246AC74-C6AB-CA4C-A1AD-2426F3E7E3C4}" type="pres">
      <dgm:prSet presAssocID="{9871A314-5887-124C-B270-5B9C7028D945}" presName="hierChild5" presStyleCnt="0"/>
      <dgm:spPr/>
    </dgm:pt>
    <dgm:pt modelId="{49DF830E-3F6C-1241-8459-E77FCB0E58F5}" type="pres">
      <dgm:prSet presAssocID="{25472E6F-0CFE-7549-B46F-27DADFF80812}" presName="Name37" presStyleLbl="parChTrans1D4" presStyleIdx="1" presStyleCnt="6"/>
      <dgm:spPr/>
    </dgm:pt>
    <dgm:pt modelId="{D590EA59-E051-0341-8CCC-FAC9DCA44639}" type="pres">
      <dgm:prSet presAssocID="{D14883CE-2AA3-FC46-B4DA-8470387D76A2}" presName="hierRoot2" presStyleCnt="0">
        <dgm:presLayoutVars>
          <dgm:hierBranch val="init"/>
        </dgm:presLayoutVars>
      </dgm:prSet>
      <dgm:spPr/>
    </dgm:pt>
    <dgm:pt modelId="{AF3512C5-D0C1-9E46-AC84-F299586793DA}" type="pres">
      <dgm:prSet presAssocID="{D14883CE-2AA3-FC46-B4DA-8470387D76A2}" presName="rootComposite" presStyleCnt="0"/>
      <dgm:spPr/>
    </dgm:pt>
    <dgm:pt modelId="{343ECC51-1399-4F4C-BC9B-72A298161A2D}" type="pres">
      <dgm:prSet presAssocID="{D14883CE-2AA3-FC46-B4DA-8470387D76A2}" presName="rootText" presStyleLbl="node4" presStyleIdx="1" presStyleCnt="6">
        <dgm:presLayoutVars>
          <dgm:chPref val="3"/>
        </dgm:presLayoutVars>
      </dgm:prSet>
      <dgm:spPr/>
    </dgm:pt>
    <dgm:pt modelId="{3315C375-C433-EF47-934F-CFDDFF10E8BA}" type="pres">
      <dgm:prSet presAssocID="{D14883CE-2AA3-FC46-B4DA-8470387D76A2}" presName="rootConnector" presStyleLbl="node4" presStyleIdx="1" presStyleCnt="6"/>
      <dgm:spPr/>
    </dgm:pt>
    <dgm:pt modelId="{E792B1A2-E677-364E-893A-2C89E2E1BD34}" type="pres">
      <dgm:prSet presAssocID="{D14883CE-2AA3-FC46-B4DA-8470387D76A2}" presName="hierChild4" presStyleCnt="0"/>
      <dgm:spPr/>
    </dgm:pt>
    <dgm:pt modelId="{BEB3A695-EFF5-AD46-B72F-541FB7E6F894}" type="pres">
      <dgm:prSet presAssocID="{D14883CE-2AA3-FC46-B4DA-8470387D76A2}" presName="hierChild5" presStyleCnt="0"/>
      <dgm:spPr/>
    </dgm:pt>
    <dgm:pt modelId="{E57A4C46-3E99-6F41-A9BD-72D59E8758DE}" type="pres">
      <dgm:prSet presAssocID="{B133D0D7-608C-4F42-A97A-C864E754C3F0}" presName="hierChild5" presStyleCnt="0"/>
      <dgm:spPr/>
    </dgm:pt>
    <dgm:pt modelId="{F554C19F-D7B0-324D-877F-5FD644D821FB}" type="pres">
      <dgm:prSet presAssocID="{94AA6FDA-A7E9-3843-81D6-7A0AFF8EC460}" presName="hierChild5" presStyleCnt="0"/>
      <dgm:spPr/>
    </dgm:pt>
    <dgm:pt modelId="{EDDAC3AE-EF9C-144A-A218-57702B1746E9}" type="pres">
      <dgm:prSet presAssocID="{F2D76BF0-CDA5-AC43-8F6A-B7810F015024}" presName="Name37" presStyleLbl="parChTrans1D2" presStyleIdx="1" presStyleCnt="2"/>
      <dgm:spPr/>
    </dgm:pt>
    <dgm:pt modelId="{8580B028-D3A3-6D47-B874-DD1762E237BF}" type="pres">
      <dgm:prSet presAssocID="{6D015787-B7E6-0D45-B1A6-B2B1D01ABE25}" presName="hierRoot2" presStyleCnt="0">
        <dgm:presLayoutVars>
          <dgm:hierBranch val="init"/>
        </dgm:presLayoutVars>
      </dgm:prSet>
      <dgm:spPr/>
    </dgm:pt>
    <dgm:pt modelId="{B996CAF7-7403-694E-BFEA-CB1B4B2E4FDB}" type="pres">
      <dgm:prSet presAssocID="{6D015787-B7E6-0D45-B1A6-B2B1D01ABE25}" presName="rootComposite" presStyleCnt="0"/>
      <dgm:spPr/>
    </dgm:pt>
    <dgm:pt modelId="{3D2191F1-9787-0949-BE79-2ED3DBCB85B6}" type="pres">
      <dgm:prSet presAssocID="{6D015787-B7E6-0D45-B1A6-B2B1D01ABE25}" presName="rootText" presStyleLbl="node2" presStyleIdx="1" presStyleCnt="2">
        <dgm:presLayoutVars>
          <dgm:chPref val="3"/>
        </dgm:presLayoutVars>
      </dgm:prSet>
      <dgm:spPr/>
    </dgm:pt>
    <dgm:pt modelId="{48F5CFC8-A86C-D441-BC24-CBCE2F21DC9F}" type="pres">
      <dgm:prSet presAssocID="{6D015787-B7E6-0D45-B1A6-B2B1D01ABE25}" presName="rootConnector" presStyleLbl="node2" presStyleIdx="1" presStyleCnt="2"/>
      <dgm:spPr/>
    </dgm:pt>
    <dgm:pt modelId="{DF5967D0-BD66-6D42-B3FA-677CCC46CC5C}" type="pres">
      <dgm:prSet presAssocID="{6D015787-B7E6-0D45-B1A6-B2B1D01ABE25}" presName="hierChild4" presStyleCnt="0"/>
      <dgm:spPr/>
    </dgm:pt>
    <dgm:pt modelId="{4BE30070-3DAB-DC4E-B705-5348AEA78F8F}" type="pres">
      <dgm:prSet presAssocID="{354B7560-B9D6-584B-8149-372C155CE59D}" presName="Name37" presStyleLbl="parChTrans1D3" presStyleIdx="2" presStyleCnt="4"/>
      <dgm:spPr/>
    </dgm:pt>
    <dgm:pt modelId="{0234B101-84A1-1341-93ED-670150B0EC42}" type="pres">
      <dgm:prSet presAssocID="{A13C89A0-D5B5-0847-9790-3AA4A97EC981}" presName="hierRoot2" presStyleCnt="0">
        <dgm:presLayoutVars>
          <dgm:hierBranch val="init"/>
        </dgm:presLayoutVars>
      </dgm:prSet>
      <dgm:spPr/>
    </dgm:pt>
    <dgm:pt modelId="{1C699229-5349-F34B-8AFA-043F226EC135}" type="pres">
      <dgm:prSet presAssocID="{A13C89A0-D5B5-0847-9790-3AA4A97EC981}" presName="rootComposite" presStyleCnt="0"/>
      <dgm:spPr/>
    </dgm:pt>
    <dgm:pt modelId="{B23774A3-3F57-324F-B9BA-1B20EB4A0CDA}" type="pres">
      <dgm:prSet presAssocID="{A13C89A0-D5B5-0847-9790-3AA4A97EC981}" presName="rootText" presStyleLbl="node3" presStyleIdx="2" presStyleCnt="4">
        <dgm:presLayoutVars>
          <dgm:chPref val="3"/>
        </dgm:presLayoutVars>
      </dgm:prSet>
      <dgm:spPr/>
    </dgm:pt>
    <dgm:pt modelId="{B44BE481-489E-8F40-BFFF-D3DD4377BE1A}" type="pres">
      <dgm:prSet presAssocID="{A13C89A0-D5B5-0847-9790-3AA4A97EC981}" presName="rootConnector" presStyleLbl="node3" presStyleIdx="2" presStyleCnt="4"/>
      <dgm:spPr/>
    </dgm:pt>
    <dgm:pt modelId="{99867F0D-4B01-AF4B-9A36-0DB3BC331752}" type="pres">
      <dgm:prSet presAssocID="{A13C89A0-D5B5-0847-9790-3AA4A97EC981}" presName="hierChild4" presStyleCnt="0"/>
      <dgm:spPr/>
    </dgm:pt>
    <dgm:pt modelId="{DCC2D55B-D4A7-8E46-A733-2C6DBDE4098D}" type="pres">
      <dgm:prSet presAssocID="{268AF1C3-AD48-0940-805E-77D9398ABD4D}" presName="Name37" presStyleLbl="parChTrans1D4" presStyleIdx="2" presStyleCnt="6"/>
      <dgm:spPr/>
    </dgm:pt>
    <dgm:pt modelId="{F20F509B-FD00-4D44-88F4-5DC41B0727C5}" type="pres">
      <dgm:prSet presAssocID="{CE269457-7C49-D844-A8D8-9F901C7C4435}" presName="hierRoot2" presStyleCnt="0">
        <dgm:presLayoutVars>
          <dgm:hierBranch val="init"/>
        </dgm:presLayoutVars>
      </dgm:prSet>
      <dgm:spPr/>
    </dgm:pt>
    <dgm:pt modelId="{AFF592E0-678F-FC48-8BFC-663C3D2E203A}" type="pres">
      <dgm:prSet presAssocID="{CE269457-7C49-D844-A8D8-9F901C7C4435}" presName="rootComposite" presStyleCnt="0"/>
      <dgm:spPr/>
    </dgm:pt>
    <dgm:pt modelId="{714E6A21-BBBD-6140-B4B5-FA3DA28E2818}" type="pres">
      <dgm:prSet presAssocID="{CE269457-7C49-D844-A8D8-9F901C7C4435}" presName="rootText" presStyleLbl="node4" presStyleIdx="2" presStyleCnt="6">
        <dgm:presLayoutVars>
          <dgm:chPref val="3"/>
        </dgm:presLayoutVars>
      </dgm:prSet>
      <dgm:spPr/>
    </dgm:pt>
    <dgm:pt modelId="{88E60EB6-733D-2D4A-8504-32B089BDE7BA}" type="pres">
      <dgm:prSet presAssocID="{CE269457-7C49-D844-A8D8-9F901C7C4435}" presName="rootConnector" presStyleLbl="node4" presStyleIdx="2" presStyleCnt="6"/>
      <dgm:spPr/>
    </dgm:pt>
    <dgm:pt modelId="{208305C9-2F00-2744-803D-1268B5A683B3}" type="pres">
      <dgm:prSet presAssocID="{CE269457-7C49-D844-A8D8-9F901C7C4435}" presName="hierChild4" presStyleCnt="0"/>
      <dgm:spPr/>
    </dgm:pt>
    <dgm:pt modelId="{F52B8239-6577-B741-AE1B-75C06B8EB776}" type="pres">
      <dgm:prSet presAssocID="{CE269457-7C49-D844-A8D8-9F901C7C4435}" presName="hierChild5" presStyleCnt="0"/>
      <dgm:spPr/>
    </dgm:pt>
    <dgm:pt modelId="{F934E1E2-B8C8-E44D-BBE6-CD63869328E2}" type="pres">
      <dgm:prSet presAssocID="{CBAFB22F-EFC0-9843-A150-76377FEAFDB2}" presName="Name37" presStyleLbl="parChTrans1D4" presStyleIdx="3" presStyleCnt="6"/>
      <dgm:spPr/>
    </dgm:pt>
    <dgm:pt modelId="{034089BB-A379-9447-8168-130E85E5C1C7}" type="pres">
      <dgm:prSet presAssocID="{E3E206C9-9344-7547-BF96-67568B23DE1F}" presName="hierRoot2" presStyleCnt="0">
        <dgm:presLayoutVars>
          <dgm:hierBranch val="init"/>
        </dgm:presLayoutVars>
      </dgm:prSet>
      <dgm:spPr/>
    </dgm:pt>
    <dgm:pt modelId="{42CCD25B-10BA-F54F-8277-4851CE80B69B}" type="pres">
      <dgm:prSet presAssocID="{E3E206C9-9344-7547-BF96-67568B23DE1F}" presName="rootComposite" presStyleCnt="0"/>
      <dgm:spPr/>
    </dgm:pt>
    <dgm:pt modelId="{C98E2909-8FE9-E948-BE7C-A5D0C831A2D9}" type="pres">
      <dgm:prSet presAssocID="{E3E206C9-9344-7547-BF96-67568B23DE1F}" presName="rootText" presStyleLbl="node4" presStyleIdx="3" presStyleCnt="6">
        <dgm:presLayoutVars>
          <dgm:chPref val="3"/>
        </dgm:presLayoutVars>
      </dgm:prSet>
      <dgm:spPr/>
    </dgm:pt>
    <dgm:pt modelId="{F3D9329A-D5F3-D74A-A1AD-8CEB6B3F6D71}" type="pres">
      <dgm:prSet presAssocID="{E3E206C9-9344-7547-BF96-67568B23DE1F}" presName="rootConnector" presStyleLbl="node4" presStyleIdx="3" presStyleCnt="6"/>
      <dgm:spPr/>
    </dgm:pt>
    <dgm:pt modelId="{AEED2D3F-6621-F640-8844-DE12989486A0}" type="pres">
      <dgm:prSet presAssocID="{E3E206C9-9344-7547-BF96-67568B23DE1F}" presName="hierChild4" presStyleCnt="0"/>
      <dgm:spPr/>
    </dgm:pt>
    <dgm:pt modelId="{DE4B99B9-3CC1-B740-B25E-B7044E8FBBFC}" type="pres">
      <dgm:prSet presAssocID="{48087F61-C19A-E741-8BBD-95EBC914EB14}" presName="Name37" presStyleLbl="parChTrans1D4" presStyleIdx="4" presStyleCnt="6"/>
      <dgm:spPr/>
    </dgm:pt>
    <dgm:pt modelId="{2733C9DF-2853-2147-A072-04EB51A44588}" type="pres">
      <dgm:prSet presAssocID="{15C8132D-34A2-F34C-8D65-D89BA1843A05}" presName="hierRoot2" presStyleCnt="0">
        <dgm:presLayoutVars>
          <dgm:hierBranch val="init"/>
        </dgm:presLayoutVars>
      </dgm:prSet>
      <dgm:spPr/>
    </dgm:pt>
    <dgm:pt modelId="{8A3CB4DE-EA34-2742-AC7C-F2C703E3DF92}" type="pres">
      <dgm:prSet presAssocID="{15C8132D-34A2-F34C-8D65-D89BA1843A05}" presName="rootComposite" presStyleCnt="0"/>
      <dgm:spPr/>
    </dgm:pt>
    <dgm:pt modelId="{20BE2D4D-03D7-6542-9224-C45A7045E398}" type="pres">
      <dgm:prSet presAssocID="{15C8132D-34A2-F34C-8D65-D89BA1843A05}" presName="rootText" presStyleLbl="node4" presStyleIdx="4" presStyleCnt="6">
        <dgm:presLayoutVars>
          <dgm:chPref val="3"/>
        </dgm:presLayoutVars>
      </dgm:prSet>
      <dgm:spPr/>
    </dgm:pt>
    <dgm:pt modelId="{33A28BE8-AD1F-A746-9042-F2610916175F}" type="pres">
      <dgm:prSet presAssocID="{15C8132D-34A2-F34C-8D65-D89BA1843A05}" presName="rootConnector" presStyleLbl="node4" presStyleIdx="4" presStyleCnt="6"/>
      <dgm:spPr/>
    </dgm:pt>
    <dgm:pt modelId="{31D86ED9-A3DB-384B-90AD-7FC8E3C88159}" type="pres">
      <dgm:prSet presAssocID="{15C8132D-34A2-F34C-8D65-D89BA1843A05}" presName="hierChild4" presStyleCnt="0"/>
      <dgm:spPr/>
    </dgm:pt>
    <dgm:pt modelId="{E5BD6954-FAB2-9241-AD0C-01663AA31C6E}" type="pres">
      <dgm:prSet presAssocID="{15C8132D-34A2-F34C-8D65-D89BA1843A05}" presName="hierChild5" presStyleCnt="0"/>
      <dgm:spPr/>
    </dgm:pt>
    <dgm:pt modelId="{3A2B5F15-C7B6-954C-9AA8-5008CC7B65E5}" type="pres">
      <dgm:prSet presAssocID="{50096041-CA1B-3943-9365-EFBF52D13D9F}" presName="Name37" presStyleLbl="parChTrans1D4" presStyleIdx="5" presStyleCnt="6"/>
      <dgm:spPr/>
    </dgm:pt>
    <dgm:pt modelId="{E248CCE9-F043-054E-AC0E-6F642916B9E3}" type="pres">
      <dgm:prSet presAssocID="{F2A3E7FC-6C59-F041-9E86-3E2CF33481D8}" presName="hierRoot2" presStyleCnt="0">
        <dgm:presLayoutVars>
          <dgm:hierBranch val="init"/>
        </dgm:presLayoutVars>
      </dgm:prSet>
      <dgm:spPr/>
    </dgm:pt>
    <dgm:pt modelId="{6737D52E-FD20-9444-9FD2-495A812B9AC3}" type="pres">
      <dgm:prSet presAssocID="{F2A3E7FC-6C59-F041-9E86-3E2CF33481D8}" presName="rootComposite" presStyleCnt="0"/>
      <dgm:spPr/>
    </dgm:pt>
    <dgm:pt modelId="{41E4D231-6538-6B44-AF28-F0EE681079A1}" type="pres">
      <dgm:prSet presAssocID="{F2A3E7FC-6C59-F041-9E86-3E2CF33481D8}" presName="rootText" presStyleLbl="node4" presStyleIdx="5" presStyleCnt="6">
        <dgm:presLayoutVars>
          <dgm:chPref val="3"/>
        </dgm:presLayoutVars>
      </dgm:prSet>
      <dgm:spPr/>
    </dgm:pt>
    <dgm:pt modelId="{1B680363-58CB-234C-8A46-067FE9251C94}" type="pres">
      <dgm:prSet presAssocID="{F2A3E7FC-6C59-F041-9E86-3E2CF33481D8}" presName="rootConnector" presStyleLbl="node4" presStyleIdx="5" presStyleCnt="6"/>
      <dgm:spPr/>
    </dgm:pt>
    <dgm:pt modelId="{D96FB41B-1902-2F4E-8E85-E2B6FF71272B}" type="pres">
      <dgm:prSet presAssocID="{F2A3E7FC-6C59-F041-9E86-3E2CF33481D8}" presName="hierChild4" presStyleCnt="0"/>
      <dgm:spPr/>
    </dgm:pt>
    <dgm:pt modelId="{5D2F8363-8CB1-724D-A9D5-61ED644A2523}" type="pres">
      <dgm:prSet presAssocID="{F2A3E7FC-6C59-F041-9E86-3E2CF33481D8}" presName="hierChild5" presStyleCnt="0"/>
      <dgm:spPr/>
    </dgm:pt>
    <dgm:pt modelId="{D00D3D96-9A0D-0648-A8D9-E8CB55CF118A}" type="pres">
      <dgm:prSet presAssocID="{E3E206C9-9344-7547-BF96-67568B23DE1F}" presName="hierChild5" presStyleCnt="0"/>
      <dgm:spPr/>
    </dgm:pt>
    <dgm:pt modelId="{5E718A84-67AE-3444-BC43-E6DF232B3191}" type="pres">
      <dgm:prSet presAssocID="{A13C89A0-D5B5-0847-9790-3AA4A97EC981}" presName="hierChild5" presStyleCnt="0"/>
      <dgm:spPr/>
    </dgm:pt>
    <dgm:pt modelId="{7D42A693-1001-B340-B1C3-4F01ABF9B6B6}" type="pres">
      <dgm:prSet presAssocID="{AF9120FB-18E5-494C-B727-934ED6A3F410}" presName="Name37" presStyleLbl="parChTrans1D3" presStyleIdx="3" presStyleCnt="4"/>
      <dgm:spPr/>
    </dgm:pt>
    <dgm:pt modelId="{69B62E6B-D1F3-CA44-92E2-F505208424C8}" type="pres">
      <dgm:prSet presAssocID="{1639B5CF-08B1-4D46-B535-838285872101}" presName="hierRoot2" presStyleCnt="0">
        <dgm:presLayoutVars>
          <dgm:hierBranch val="init"/>
        </dgm:presLayoutVars>
      </dgm:prSet>
      <dgm:spPr/>
    </dgm:pt>
    <dgm:pt modelId="{738A25D2-0271-004A-AA1A-2D8BD6BADD35}" type="pres">
      <dgm:prSet presAssocID="{1639B5CF-08B1-4D46-B535-838285872101}" presName="rootComposite" presStyleCnt="0"/>
      <dgm:spPr/>
    </dgm:pt>
    <dgm:pt modelId="{5C4B815F-FDB1-754C-B4D0-01D42FF3F73E}" type="pres">
      <dgm:prSet presAssocID="{1639B5CF-08B1-4D46-B535-838285872101}" presName="rootText" presStyleLbl="node3" presStyleIdx="3" presStyleCnt="4">
        <dgm:presLayoutVars>
          <dgm:chPref val="3"/>
        </dgm:presLayoutVars>
      </dgm:prSet>
      <dgm:spPr/>
    </dgm:pt>
    <dgm:pt modelId="{5BE77BC3-60D8-3F4B-9F25-FA747A8B03CB}" type="pres">
      <dgm:prSet presAssocID="{1639B5CF-08B1-4D46-B535-838285872101}" presName="rootConnector" presStyleLbl="node3" presStyleIdx="3" presStyleCnt="4"/>
      <dgm:spPr/>
    </dgm:pt>
    <dgm:pt modelId="{1575D77C-B57B-AD4F-9F1F-48C346092E93}" type="pres">
      <dgm:prSet presAssocID="{1639B5CF-08B1-4D46-B535-838285872101}" presName="hierChild4" presStyleCnt="0"/>
      <dgm:spPr/>
    </dgm:pt>
    <dgm:pt modelId="{41A21598-1A54-0045-99FA-597A2137C075}" type="pres">
      <dgm:prSet presAssocID="{1639B5CF-08B1-4D46-B535-838285872101}" presName="hierChild5" presStyleCnt="0"/>
      <dgm:spPr/>
    </dgm:pt>
    <dgm:pt modelId="{1D5D64E7-46DF-C24B-BB24-0653B21D56A5}" type="pres">
      <dgm:prSet presAssocID="{6D015787-B7E6-0D45-B1A6-B2B1D01ABE25}" presName="hierChild5" presStyleCnt="0"/>
      <dgm:spPr/>
    </dgm:pt>
    <dgm:pt modelId="{18F390DE-F1DC-2145-A7D0-78505EF22506}" type="pres">
      <dgm:prSet presAssocID="{2FF6E5F9-04C9-484B-87C4-58ABBAC2BDBD}" presName="hierChild3" presStyleCnt="0"/>
      <dgm:spPr/>
    </dgm:pt>
  </dgm:ptLst>
  <dgm:cxnLst>
    <dgm:cxn modelId="{2E1A0107-BF65-1B4C-A8AC-990F0BC6235D}" type="presOf" srcId="{E3E206C9-9344-7547-BF96-67568B23DE1F}" destId="{C98E2909-8FE9-E948-BE7C-A5D0C831A2D9}" srcOrd="0" destOrd="0" presId="urn:microsoft.com/office/officeart/2005/8/layout/orgChart1"/>
    <dgm:cxn modelId="{3812300B-1143-BD43-A016-420F1E7C7954}" type="presOf" srcId="{9871A314-5887-124C-B270-5B9C7028D945}" destId="{5017C4F1-CD26-A84B-87D6-62F20585EE6F}" srcOrd="1" destOrd="0" presId="urn:microsoft.com/office/officeart/2005/8/layout/orgChart1"/>
    <dgm:cxn modelId="{B0AE6A12-8F52-1E45-91C7-5F11CDF7CBBF}" type="presOf" srcId="{6D015787-B7E6-0D45-B1A6-B2B1D01ABE25}" destId="{48F5CFC8-A86C-D441-BC24-CBCE2F21DC9F}" srcOrd="1" destOrd="0" presId="urn:microsoft.com/office/officeart/2005/8/layout/orgChart1"/>
    <dgm:cxn modelId="{03C4DE13-766F-D945-864C-0BB05270B9D6}" type="presOf" srcId="{CE269457-7C49-D844-A8D8-9F901C7C4435}" destId="{88E60EB6-733D-2D4A-8504-32B089BDE7BA}" srcOrd="1" destOrd="0" presId="urn:microsoft.com/office/officeart/2005/8/layout/orgChart1"/>
    <dgm:cxn modelId="{72041414-4B4B-6145-9ADF-C6B460F7580F}" type="presOf" srcId="{9871A314-5887-124C-B270-5B9C7028D945}" destId="{8315D80F-B70F-B941-A6E9-CE1805C91352}" srcOrd="0" destOrd="0" presId="urn:microsoft.com/office/officeart/2005/8/layout/orgChart1"/>
    <dgm:cxn modelId="{BBB60715-1706-FF44-9479-C32BB5D3FB9A}" type="presOf" srcId="{354B7560-B9D6-584B-8149-372C155CE59D}" destId="{4BE30070-3DAB-DC4E-B705-5348AEA78F8F}" srcOrd="0" destOrd="0" presId="urn:microsoft.com/office/officeart/2005/8/layout/orgChart1"/>
    <dgm:cxn modelId="{1607E71B-502A-DC4C-8DCB-86556BFD07B0}" type="presOf" srcId="{1639B5CF-08B1-4D46-B535-838285872101}" destId="{5BE77BC3-60D8-3F4B-9F25-FA747A8B03CB}" srcOrd="1" destOrd="0" presId="urn:microsoft.com/office/officeart/2005/8/layout/orgChart1"/>
    <dgm:cxn modelId="{3F920D1F-615C-D145-970A-54FCF542C97D}" srcId="{E3E206C9-9344-7547-BF96-67568B23DE1F}" destId="{15C8132D-34A2-F34C-8D65-D89BA1843A05}" srcOrd="0" destOrd="0" parTransId="{48087F61-C19A-E741-8BBD-95EBC914EB14}" sibTransId="{2393F334-B9D9-C240-B7F1-CCF7A0B45653}"/>
    <dgm:cxn modelId="{DEED2224-D3FC-C842-A220-6372B1C68534}" srcId="{2FF6E5F9-04C9-484B-87C4-58ABBAC2BDBD}" destId="{94AA6FDA-A7E9-3843-81D6-7A0AFF8EC460}" srcOrd="0" destOrd="0" parTransId="{DBCBE51E-BB54-E64E-A950-3BA522162B54}" sibTransId="{38F8D8F7-6C49-5F49-B855-4EE53769F0D7}"/>
    <dgm:cxn modelId="{8BD5CA24-0C8A-2748-9D94-BD549870741B}" type="presOf" srcId="{D14883CE-2AA3-FC46-B4DA-8470387D76A2}" destId="{3315C375-C433-EF47-934F-CFDDFF10E8BA}" srcOrd="1" destOrd="0" presId="urn:microsoft.com/office/officeart/2005/8/layout/orgChart1"/>
    <dgm:cxn modelId="{9E808E29-28A9-064D-BBE3-64CA8570C8BA}" srcId="{B133D0D7-608C-4F42-A97A-C864E754C3F0}" destId="{9871A314-5887-124C-B270-5B9C7028D945}" srcOrd="0" destOrd="0" parTransId="{B2B8B989-5C3C-874D-BB79-FA031A4C4544}" sibTransId="{49D05ABC-3BE7-8E4C-9B17-410817249873}"/>
    <dgm:cxn modelId="{3EF0B529-880C-D648-92F5-61B2B9FD108D}" type="presOf" srcId="{DBCBE51E-BB54-E64E-A950-3BA522162B54}" destId="{8CCCBB7C-2CDD-8A49-BFA9-B32B8C48E14C}" srcOrd="0" destOrd="0" presId="urn:microsoft.com/office/officeart/2005/8/layout/orgChart1"/>
    <dgm:cxn modelId="{24F26B2A-EE13-9242-9D2D-CAD06855E28D}" type="presOf" srcId="{A13C89A0-D5B5-0847-9790-3AA4A97EC981}" destId="{B23774A3-3F57-324F-B9BA-1B20EB4A0CDA}" srcOrd="0" destOrd="0" presId="urn:microsoft.com/office/officeart/2005/8/layout/orgChart1"/>
    <dgm:cxn modelId="{9A603631-2BBB-BE45-B91C-D9246601FE1D}" srcId="{94AA6FDA-A7E9-3843-81D6-7A0AFF8EC460}" destId="{B133D0D7-608C-4F42-A97A-C864E754C3F0}" srcOrd="1" destOrd="0" parTransId="{DF810DAD-5E03-014F-924A-A20C2FA110F3}" sibTransId="{F99526D4-F3CE-1D42-AD70-D2CF8DD0496A}"/>
    <dgm:cxn modelId="{9E21DF3B-02E3-DC47-9CB0-4B23B1915DEE}" srcId="{A13C89A0-D5B5-0847-9790-3AA4A97EC981}" destId="{CE269457-7C49-D844-A8D8-9F901C7C4435}" srcOrd="0" destOrd="0" parTransId="{268AF1C3-AD48-0940-805E-77D9398ABD4D}" sibTransId="{D3303D94-B7A2-874A-9061-3C89EAF15869}"/>
    <dgm:cxn modelId="{AE316D44-277A-7A48-8C2E-919DD9845553}" type="presOf" srcId="{B133D0D7-608C-4F42-A97A-C864E754C3F0}" destId="{7C07F1C4-4C92-174D-99CD-E7DD46E12F4B}" srcOrd="1" destOrd="0" presId="urn:microsoft.com/office/officeart/2005/8/layout/orgChart1"/>
    <dgm:cxn modelId="{AB27C064-DE58-7D4D-B181-88D9FCAAEFF8}" srcId="{A13C89A0-D5B5-0847-9790-3AA4A97EC981}" destId="{E3E206C9-9344-7547-BF96-67568B23DE1F}" srcOrd="1" destOrd="0" parTransId="{CBAFB22F-EFC0-9843-A150-76377FEAFDB2}" sibTransId="{43BDA6BD-531D-4F43-9670-6F8FDB4ED6B7}"/>
    <dgm:cxn modelId="{09C17346-32A3-624E-9A68-C9A621100472}" type="presOf" srcId="{CE269457-7C49-D844-A8D8-9F901C7C4435}" destId="{714E6A21-BBBD-6140-B4B5-FA3DA28E2818}" srcOrd="0" destOrd="0" presId="urn:microsoft.com/office/officeart/2005/8/layout/orgChart1"/>
    <dgm:cxn modelId="{563C3767-6454-604A-92F9-DA765EB32C34}" type="presOf" srcId="{F2A3E7FC-6C59-F041-9E86-3E2CF33481D8}" destId="{41E4D231-6538-6B44-AF28-F0EE681079A1}" srcOrd="0" destOrd="0" presId="urn:microsoft.com/office/officeart/2005/8/layout/orgChart1"/>
    <dgm:cxn modelId="{B4535049-41C2-DF47-9D1E-A833299E1406}" type="presOf" srcId="{B2B8B989-5C3C-874D-BB79-FA031A4C4544}" destId="{8230EF2F-75D2-4841-A5AA-F278F42CC35A}" srcOrd="0" destOrd="0" presId="urn:microsoft.com/office/officeart/2005/8/layout/orgChart1"/>
    <dgm:cxn modelId="{3DEB316D-BC13-4A41-8E8D-BA94EA520305}" srcId="{2E1DDD52-26C2-654E-9396-7FD27BA9476C}" destId="{2FF6E5F9-04C9-484B-87C4-58ABBAC2BDBD}" srcOrd="0" destOrd="0" parTransId="{F5F19437-EACA-9844-9C21-69778600E141}" sibTransId="{D96BE252-B799-104D-968F-3EDDCE38565C}"/>
    <dgm:cxn modelId="{EE44D34E-FAF1-5E45-9896-D35635C2EFE3}" type="presOf" srcId="{A13C89A0-D5B5-0847-9790-3AA4A97EC981}" destId="{B44BE481-489E-8F40-BFFF-D3DD4377BE1A}" srcOrd="1" destOrd="0" presId="urn:microsoft.com/office/officeart/2005/8/layout/orgChart1"/>
    <dgm:cxn modelId="{F88AB253-89AE-784D-A8AA-C35617BE6857}" srcId="{E3E206C9-9344-7547-BF96-67568B23DE1F}" destId="{F2A3E7FC-6C59-F041-9E86-3E2CF33481D8}" srcOrd="1" destOrd="0" parTransId="{50096041-CA1B-3943-9365-EFBF52D13D9F}" sibTransId="{99320E34-596F-3349-A8AF-D056CF07643A}"/>
    <dgm:cxn modelId="{59992B55-F119-324D-BEDC-19BE621E057D}" type="presOf" srcId="{48087F61-C19A-E741-8BBD-95EBC914EB14}" destId="{DE4B99B9-3CC1-B740-B25E-B7044E8FBBFC}" srcOrd="0" destOrd="0" presId="urn:microsoft.com/office/officeart/2005/8/layout/orgChart1"/>
    <dgm:cxn modelId="{60430F57-8E72-C148-80D0-3E7CDC40C983}" type="presOf" srcId="{50096041-CA1B-3943-9365-EFBF52D13D9F}" destId="{3A2B5F15-C7B6-954C-9AA8-5008CC7B65E5}" srcOrd="0" destOrd="0" presId="urn:microsoft.com/office/officeart/2005/8/layout/orgChart1"/>
    <dgm:cxn modelId="{61325B80-FBC9-AC4D-9B05-77F66A61CBF3}" type="presOf" srcId="{FB1092FE-70AA-6742-932F-FF65A3142369}" destId="{C4FD4BDF-7326-A046-93C9-0A00C06AA6A4}" srcOrd="0" destOrd="0" presId="urn:microsoft.com/office/officeart/2005/8/layout/orgChart1"/>
    <dgm:cxn modelId="{51B9D581-AED2-9944-B7D2-9AAE3C56A30F}" type="presOf" srcId="{2FF6E5F9-04C9-484B-87C4-58ABBAC2BDBD}" destId="{3EF1490A-FA1F-F345-BA6D-9B8C5F47F959}" srcOrd="0" destOrd="0" presId="urn:microsoft.com/office/officeart/2005/8/layout/orgChart1"/>
    <dgm:cxn modelId="{99FE8B84-39E5-144C-81FF-51DBAE459018}" type="presOf" srcId="{E3E206C9-9344-7547-BF96-67568B23DE1F}" destId="{F3D9329A-D5F3-D74A-A1AD-8CEB6B3F6D71}" srcOrd="1" destOrd="0" presId="urn:microsoft.com/office/officeart/2005/8/layout/orgChart1"/>
    <dgm:cxn modelId="{0F092385-0A16-2C4C-B87E-801E79D4582F}" type="presOf" srcId="{B133D0D7-608C-4F42-A97A-C864E754C3F0}" destId="{802B103E-B027-414F-8B6E-4283591057A0}" srcOrd="0" destOrd="0" presId="urn:microsoft.com/office/officeart/2005/8/layout/orgChart1"/>
    <dgm:cxn modelId="{A880BD88-8BE8-4B47-8BDA-8C9CFD394220}" srcId="{B133D0D7-608C-4F42-A97A-C864E754C3F0}" destId="{D14883CE-2AA3-FC46-B4DA-8470387D76A2}" srcOrd="1" destOrd="0" parTransId="{25472E6F-0CFE-7549-B46F-27DADFF80812}" sibTransId="{F6D00D95-BBF0-2E41-BBF9-6FFE2529A79F}"/>
    <dgm:cxn modelId="{BBA78C89-6890-4E43-8422-2326762665CE}" type="presOf" srcId="{94AA6FDA-A7E9-3843-81D6-7A0AFF8EC460}" destId="{CF512B24-9D80-0644-AC30-161636EEDFA6}" srcOrd="0" destOrd="0" presId="urn:microsoft.com/office/officeart/2005/8/layout/orgChart1"/>
    <dgm:cxn modelId="{D18B428B-605D-7544-B40A-D4CB4CB97F53}" type="presOf" srcId="{AF9120FB-18E5-494C-B727-934ED6A3F410}" destId="{7D42A693-1001-B340-B1C3-4F01ABF9B6B6}" srcOrd="0" destOrd="0" presId="urn:microsoft.com/office/officeart/2005/8/layout/orgChart1"/>
    <dgm:cxn modelId="{5A7F4C8C-00F5-4447-AE76-B387B86EE171}" type="presOf" srcId="{D14883CE-2AA3-FC46-B4DA-8470387D76A2}" destId="{343ECC51-1399-4F4C-BC9B-72A298161A2D}" srcOrd="0" destOrd="0" presId="urn:microsoft.com/office/officeart/2005/8/layout/orgChart1"/>
    <dgm:cxn modelId="{D4E6818E-2844-404B-B529-242D53A4D484}" type="presOf" srcId="{FB1092FE-70AA-6742-932F-FF65A3142369}" destId="{40ECD735-D372-494F-B38E-7CC129560B25}" srcOrd="1" destOrd="0" presId="urn:microsoft.com/office/officeart/2005/8/layout/orgChart1"/>
    <dgm:cxn modelId="{74649D8F-31E7-5E40-8B27-947B9196E115}" srcId="{6D015787-B7E6-0D45-B1A6-B2B1D01ABE25}" destId="{A13C89A0-D5B5-0847-9790-3AA4A97EC981}" srcOrd="0" destOrd="0" parTransId="{354B7560-B9D6-584B-8149-372C155CE59D}" sibTransId="{7A9DED7D-86AB-0543-A350-C4373B3BBC22}"/>
    <dgm:cxn modelId="{699A7290-ADB0-5E4B-BDA8-EAC47AE39DE1}" type="presOf" srcId="{15C8132D-34A2-F34C-8D65-D89BA1843A05}" destId="{33A28BE8-AD1F-A746-9042-F2610916175F}" srcOrd="1" destOrd="0" presId="urn:microsoft.com/office/officeart/2005/8/layout/orgChart1"/>
    <dgm:cxn modelId="{D7C432A1-D98B-7F4D-8F61-4BC0C687A9EF}" srcId="{2FF6E5F9-04C9-484B-87C4-58ABBAC2BDBD}" destId="{6D015787-B7E6-0D45-B1A6-B2B1D01ABE25}" srcOrd="1" destOrd="0" parTransId="{F2D76BF0-CDA5-AC43-8F6A-B7810F015024}" sibTransId="{C16D1B20-F603-BD48-B3F2-4119594E0E93}"/>
    <dgm:cxn modelId="{5402D4A5-0472-7140-AE86-2897964EAFFA}" type="presOf" srcId="{F2D76BF0-CDA5-AC43-8F6A-B7810F015024}" destId="{EDDAC3AE-EF9C-144A-A218-57702B1746E9}" srcOrd="0" destOrd="0" presId="urn:microsoft.com/office/officeart/2005/8/layout/orgChart1"/>
    <dgm:cxn modelId="{7D87E8A6-A26F-AD4E-837E-1BE6FDA19804}" type="presOf" srcId="{25472E6F-0CFE-7549-B46F-27DADFF80812}" destId="{49DF830E-3F6C-1241-8459-E77FCB0E58F5}" srcOrd="0" destOrd="0" presId="urn:microsoft.com/office/officeart/2005/8/layout/orgChart1"/>
    <dgm:cxn modelId="{698E06A8-30C6-6E40-97CF-D2C3F5E21440}" srcId="{94AA6FDA-A7E9-3843-81D6-7A0AFF8EC460}" destId="{FB1092FE-70AA-6742-932F-FF65A3142369}" srcOrd="0" destOrd="0" parTransId="{DB09D959-5AD5-4041-976F-3AA7B4086AC4}" sibTransId="{61CD2833-839A-CB4A-B234-3D342AF2C2C0}"/>
    <dgm:cxn modelId="{F921D5AC-354D-1C47-83C5-BEE83AAB620B}" srcId="{6D015787-B7E6-0D45-B1A6-B2B1D01ABE25}" destId="{1639B5CF-08B1-4D46-B535-838285872101}" srcOrd="1" destOrd="0" parTransId="{AF9120FB-18E5-494C-B727-934ED6A3F410}" sibTransId="{C3DB1CDB-6F4E-374E-B8E4-01BF5C609A62}"/>
    <dgm:cxn modelId="{3A5F67B7-9EA5-8442-B32B-5EFEAE209B47}" type="presOf" srcId="{2E1DDD52-26C2-654E-9396-7FD27BA9476C}" destId="{515CEA74-316C-884B-ABB4-93695A79CBA4}" srcOrd="0" destOrd="0" presId="urn:microsoft.com/office/officeart/2005/8/layout/orgChart1"/>
    <dgm:cxn modelId="{5038FFC4-E113-944D-A9EE-1C85E9AFC11A}" type="presOf" srcId="{2FF6E5F9-04C9-484B-87C4-58ABBAC2BDBD}" destId="{8AF5874A-BFB6-C74F-86F1-22B967461F49}" srcOrd="1" destOrd="0" presId="urn:microsoft.com/office/officeart/2005/8/layout/orgChart1"/>
    <dgm:cxn modelId="{2F22E4D3-9771-F743-8AB1-7BD30797F6A2}" type="presOf" srcId="{268AF1C3-AD48-0940-805E-77D9398ABD4D}" destId="{DCC2D55B-D4A7-8E46-A733-2C6DBDE4098D}" srcOrd="0" destOrd="0" presId="urn:microsoft.com/office/officeart/2005/8/layout/orgChart1"/>
    <dgm:cxn modelId="{2D6A62D6-9910-2F4F-8257-C7C93579AFBE}" type="presOf" srcId="{CBAFB22F-EFC0-9843-A150-76377FEAFDB2}" destId="{F934E1E2-B8C8-E44D-BBE6-CD63869328E2}" srcOrd="0" destOrd="0" presId="urn:microsoft.com/office/officeart/2005/8/layout/orgChart1"/>
    <dgm:cxn modelId="{D996AED9-A060-DF40-85B8-4F656659D0F9}" type="presOf" srcId="{6D015787-B7E6-0D45-B1A6-B2B1D01ABE25}" destId="{3D2191F1-9787-0949-BE79-2ED3DBCB85B6}" srcOrd="0" destOrd="0" presId="urn:microsoft.com/office/officeart/2005/8/layout/orgChart1"/>
    <dgm:cxn modelId="{9ED149E2-8C73-F944-BDB8-36B3B5CD0491}" type="presOf" srcId="{DB09D959-5AD5-4041-976F-3AA7B4086AC4}" destId="{BAE6A43F-D770-784C-8AC5-4A8AF5EB6333}" srcOrd="0" destOrd="0" presId="urn:microsoft.com/office/officeart/2005/8/layout/orgChart1"/>
    <dgm:cxn modelId="{7C0015E3-E673-C440-A84F-240AC60BE8D4}" type="presOf" srcId="{F2A3E7FC-6C59-F041-9E86-3E2CF33481D8}" destId="{1B680363-58CB-234C-8A46-067FE9251C94}" srcOrd="1" destOrd="0" presId="urn:microsoft.com/office/officeart/2005/8/layout/orgChart1"/>
    <dgm:cxn modelId="{C48C53E7-5897-254B-82E1-12402D21727D}" type="presOf" srcId="{94AA6FDA-A7E9-3843-81D6-7A0AFF8EC460}" destId="{392191A0-0CE3-A045-BFAF-E043098F7888}" srcOrd="1" destOrd="0" presId="urn:microsoft.com/office/officeart/2005/8/layout/orgChart1"/>
    <dgm:cxn modelId="{5C76D8E7-F672-5644-A001-ABD5F0829B70}" type="presOf" srcId="{15C8132D-34A2-F34C-8D65-D89BA1843A05}" destId="{20BE2D4D-03D7-6542-9224-C45A7045E398}" srcOrd="0" destOrd="0" presId="urn:microsoft.com/office/officeart/2005/8/layout/orgChart1"/>
    <dgm:cxn modelId="{CD1928E9-FD7B-4847-8DB8-552894DD8237}" type="presOf" srcId="{DF810DAD-5E03-014F-924A-A20C2FA110F3}" destId="{F6675FD2-725E-C345-8D50-30A20BAE34C4}" srcOrd="0" destOrd="0" presId="urn:microsoft.com/office/officeart/2005/8/layout/orgChart1"/>
    <dgm:cxn modelId="{57B011EE-16D0-394E-AC06-94D57F2C4F44}" type="presOf" srcId="{1639B5CF-08B1-4D46-B535-838285872101}" destId="{5C4B815F-FDB1-754C-B4D0-01D42FF3F73E}" srcOrd="0" destOrd="0" presId="urn:microsoft.com/office/officeart/2005/8/layout/orgChart1"/>
    <dgm:cxn modelId="{6BBA4DC3-95AE-6B46-86A5-D47236C997BA}" type="presParOf" srcId="{515CEA74-316C-884B-ABB4-93695A79CBA4}" destId="{09AF6466-313C-7744-A77F-AFE5F3F0FC2A}" srcOrd="0" destOrd="0" presId="urn:microsoft.com/office/officeart/2005/8/layout/orgChart1"/>
    <dgm:cxn modelId="{B8B87648-A52D-1240-8488-F33F90E27118}" type="presParOf" srcId="{09AF6466-313C-7744-A77F-AFE5F3F0FC2A}" destId="{6AEE4DA6-E6A8-434B-88F6-D4E57772D946}" srcOrd="0" destOrd="0" presId="urn:microsoft.com/office/officeart/2005/8/layout/orgChart1"/>
    <dgm:cxn modelId="{66EA1547-B428-C848-B312-7037AA70D7A7}" type="presParOf" srcId="{6AEE4DA6-E6A8-434B-88F6-D4E57772D946}" destId="{3EF1490A-FA1F-F345-BA6D-9B8C5F47F959}" srcOrd="0" destOrd="0" presId="urn:microsoft.com/office/officeart/2005/8/layout/orgChart1"/>
    <dgm:cxn modelId="{66DA1582-93C1-594F-B227-12175D523745}" type="presParOf" srcId="{6AEE4DA6-E6A8-434B-88F6-D4E57772D946}" destId="{8AF5874A-BFB6-C74F-86F1-22B967461F49}" srcOrd="1" destOrd="0" presId="urn:microsoft.com/office/officeart/2005/8/layout/orgChart1"/>
    <dgm:cxn modelId="{927B1304-8AA5-6640-91DA-841A7ED413D0}" type="presParOf" srcId="{09AF6466-313C-7744-A77F-AFE5F3F0FC2A}" destId="{D64EDA5F-AC9C-E14D-AB91-3C93712C85B0}" srcOrd="1" destOrd="0" presId="urn:microsoft.com/office/officeart/2005/8/layout/orgChart1"/>
    <dgm:cxn modelId="{ECE1EABC-FD3B-3D40-9E0E-B9AE19DACD99}" type="presParOf" srcId="{D64EDA5F-AC9C-E14D-AB91-3C93712C85B0}" destId="{8CCCBB7C-2CDD-8A49-BFA9-B32B8C48E14C}" srcOrd="0" destOrd="0" presId="urn:microsoft.com/office/officeart/2005/8/layout/orgChart1"/>
    <dgm:cxn modelId="{A7AD1802-E4A7-934E-922B-37CA9340E607}" type="presParOf" srcId="{D64EDA5F-AC9C-E14D-AB91-3C93712C85B0}" destId="{20AD19C5-4E82-B540-9D40-8A9C117C6E3D}" srcOrd="1" destOrd="0" presId="urn:microsoft.com/office/officeart/2005/8/layout/orgChart1"/>
    <dgm:cxn modelId="{9BB0B63E-D47B-8446-A98A-4C4CE98A5FD5}" type="presParOf" srcId="{20AD19C5-4E82-B540-9D40-8A9C117C6E3D}" destId="{88B8336B-251C-364F-8F92-7741CE1AD7B0}" srcOrd="0" destOrd="0" presId="urn:microsoft.com/office/officeart/2005/8/layout/orgChart1"/>
    <dgm:cxn modelId="{A2A6DFA4-D10D-2F4B-BF61-AA1CE8A4A433}" type="presParOf" srcId="{88B8336B-251C-364F-8F92-7741CE1AD7B0}" destId="{CF512B24-9D80-0644-AC30-161636EEDFA6}" srcOrd="0" destOrd="0" presId="urn:microsoft.com/office/officeart/2005/8/layout/orgChart1"/>
    <dgm:cxn modelId="{5E19BE6F-54CF-734F-995A-AC62969526D1}" type="presParOf" srcId="{88B8336B-251C-364F-8F92-7741CE1AD7B0}" destId="{392191A0-0CE3-A045-BFAF-E043098F7888}" srcOrd="1" destOrd="0" presId="urn:microsoft.com/office/officeart/2005/8/layout/orgChart1"/>
    <dgm:cxn modelId="{6E9BF721-740B-2C4B-9521-57059DBB4C17}" type="presParOf" srcId="{20AD19C5-4E82-B540-9D40-8A9C117C6E3D}" destId="{BB3EE4E8-DFF5-6044-8CC2-56FA098950DD}" srcOrd="1" destOrd="0" presId="urn:microsoft.com/office/officeart/2005/8/layout/orgChart1"/>
    <dgm:cxn modelId="{FD563DCB-BB15-794C-9F4F-4A2FBD1CFB42}" type="presParOf" srcId="{BB3EE4E8-DFF5-6044-8CC2-56FA098950DD}" destId="{BAE6A43F-D770-784C-8AC5-4A8AF5EB6333}" srcOrd="0" destOrd="0" presId="urn:microsoft.com/office/officeart/2005/8/layout/orgChart1"/>
    <dgm:cxn modelId="{FC2C82B4-A657-5246-ABC3-A70479A481C0}" type="presParOf" srcId="{BB3EE4E8-DFF5-6044-8CC2-56FA098950DD}" destId="{A84B4606-4DE9-5C4B-8E82-6670863EF2C4}" srcOrd="1" destOrd="0" presId="urn:microsoft.com/office/officeart/2005/8/layout/orgChart1"/>
    <dgm:cxn modelId="{62F62944-FE89-B54C-B3D9-F2FB98EB23E5}" type="presParOf" srcId="{A84B4606-4DE9-5C4B-8E82-6670863EF2C4}" destId="{C34A9AC2-2849-B844-99CD-00702F4EBF2C}" srcOrd="0" destOrd="0" presId="urn:microsoft.com/office/officeart/2005/8/layout/orgChart1"/>
    <dgm:cxn modelId="{9E81F434-99F4-784F-A108-B7B55F1B4E6D}" type="presParOf" srcId="{C34A9AC2-2849-B844-99CD-00702F4EBF2C}" destId="{C4FD4BDF-7326-A046-93C9-0A00C06AA6A4}" srcOrd="0" destOrd="0" presId="urn:microsoft.com/office/officeart/2005/8/layout/orgChart1"/>
    <dgm:cxn modelId="{C0302EA6-8374-C142-81C4-24936107B050}" type="presParOf" srcId="{C34A9AC2-2849-B844-99CD-00702F4EBF2C}" destId="{40ECD735-D372-494F-B38E-7CC129560B25}" srcOrd="1" destOrd="0" presId="urn:microsoft.com/office/officeart/2005/8/layout/orgChart1"/>
    <dgm:cxn modelId="{42C20ED2-2290-0C47-9EFE-FA8308AA0D3F}" type="presParOf" srcId="{A84B4606-4DE9-5C4B-8E82-6670863EF2C4}" destId="{EAB127C2-E35C-B14E-B14E-786E5ADC77A7}" srcOrd="1" destOrd="0" presId="urn:microsoft.com/office/officeart/2005/8/layout/orgChart1"/>
    <dgm:cxn modelId="{E6BB64E1-729D-6441-8998-833EF449B888}" type="presParOf" srcId="{A84B4606-4DE9-5C4B-8E82-6670863EF2C4}" destId="{BA3FB93E-1E9C-3E45-98C1-125851F96AF1}" srcOrd="2" destOrd="0" presId="urn:microsoft.com/office/officeart/2005/8/layout/orgChart1"/>
    <dgm:cxn modelId="{FFD5C871-5006-5C48-AF4E-C95838BB2535}" type="presParOf" srcId="{BB3EE4E8-DFF5-6044-8CC2-56FA098950DD}" destId="{F6675FD2-725E-C345-8D50-30A20BAE34C4}" srcOrd="2" destOrd="0" presId="urn:microsoft.com/office/officeart/2005/8/layout/orgChart1"/>
    <dgm:cxn modelId="{DF99BA91-78D1-7947-9BA8-2C3BC8B52CAD}" type="presParOf" srcId="{BB3EE4E8-DFF5-6044-8CC2-56FA098950DD}" destId="{A9682CA4-061E-B14E-9919-163B78A36BC0}" srcOrd="3" destOrd="0" presId="urn:microsoft.com/office/officeart/2005/8/layout/orgChart1"/>
    <dgm:cxn modelId="{E9328091-1E4F-024C-B905-43E1DDE16018}" type="presParOf" srcId="{A9682CA4-061E-B14E-9919-163B78A36BC0}" destId="{9148FB99-8F45-9A4A-AA9B-4D05C0467A93}" srcOrd="0" destOrd="0" presId="urn:microsoft.com/office/officeart/2005/8/layout/orgChart1"/>
    <dgm:cxn modelId="{CF8879E2-36A0-3546-8973-2215E3932389}" type="presParOf" srcId="{9148FB99-8F45-9A4A-AA9B-4D05C0467A93}" destId="{802B103E-B027-414F-8B6E-4283591057A0}" srcOrd="0" destOrd="0" presId="urn:microsoft.com/office/officeart/2005/8/layout/orgChart1"/>
    <dgm:cxn modelId="{5027A186-1E67-AA46-A3EF-856710CA01B2}" type="presParOf" srcId="{9148FB99-8F45-9A4A-AA9B-4D05C0467A93}" destId="{7C07F1C4-4C92-174D-99CD-E7DD46E12F4B}" srcOrd="1" destOrd="0" presId="urn:microsoft.com/office/officeart/2005/8/layout/orgChart1"/>
    <dgm:cxn modelId="{1637ED55-2375-F645-9CE0-DCC37E3EEF74}" type="presParOf" srcId="{A9682CA4-061E-B14E-9919-163B78A36BC0}" destId="{1132CF72-7C3A-5348-9C8D-A039F0B840E1}" srcOrd="1" destOrd="0" presId="urn:microsoft.com/office/officeart/2005/8/layout/orgChart1"/>
    <dgm:cxn modelId="{690FEBCA-09EC-314A-9020-02B807610A2C}" type="presParOf" srcId="{1132CF72-7C3A-5348-9C8D-A039F0B840E1}" destId="{8230EF2F-75D2-4841-A5AA-F278F42CC35A}" srcOrd="0" destOrd="0" presId="urn:microsoft.com/office/officeart/2005/8/layout/orgChart1"/>
    <dgm:cxn modelId="{BCBBCA89-CA85-DC4D-AC40-A654AF139703}" type="presParOf" srcId="{1132CF72-7C3A-5348-9C8D-A039F0B840E1}" destId="{0860E5E0-A682-5449-9D4E-CF38E3FCF9A5}" srcOrd="1" destOrd="0" presId="urn:microsoft.com/office/officeart/2005/8/layout/orgChart1"/>
    <dgm:cxn modelId="{8FF16228-E6D1-774A-B337-9DB53437A915}" type="presParOf" srcId="{0860E5E0-A682-5449-9D4E-CF38E3FCF9A5}" destId="{3E2108B1-448E-694E-BD66-4F2EF6CBB5A1}" srcOrd="0" destOrd="0" presId="urn:microsoft.com/office/officeart/2005/8/layout/orgChart1"/>
    <dgm:cxn modelId="{9895125F-1B0B-6542-B58F-9A94DA11E91D}" type="presParOf" srcId="{3E2108B1-448E-694E-BD66-4F2EF6CBB5A1}" destId="{8315D80F-B70F-B941-A6E9-CE1805C91352}" srcOrd="0" destOrd="0" presId="urn:microsoft.com/office/officeart/2005/8/layout/orgChart1"/>
    <dgm:cxn modelId="{7CE0C5A7-54CC-644F-8F36-7B5B1C26650B}" type="presParOf" srcId="{3E2108B1-448E-694E-BD66-4F2EF6CBB5A1}" destId="{5017C4F1-CD26-A84B-87D6-62F20585EE6F}" srcOrd="1" destOrd="0" presId="urn:microsoft.com/office/officeart/2005/8/layout/orgChart1"/>
    <dgm:cxn modelId="{F871259C-4F6A-BD40-927F-47497F41CE83}" type="presParOf" srcId="{0860E5E0-A682-5449-9D4E-CF38E3FCF9A5}" destId="{33B13C17-4F4A-FB40-BA48-2F5A8AA505B7}" srcOrd="1" destOrd="0" presId="urn:microsoft.com/office/officeart/2005/8/layout/orgChart1"/>
    <dgm:cxn modelId="{A11793CA-4B25-CA49-A378-A0B777ABBB81}" type="presParOf" srcId="{0860E5E0-A682-5449-9D4E-CF38E3FCF9A5}" destId="{E246AC74-C6AB-CA4C-A1AD-2426F3E7E3C4}" srcOrd="2" destOrd="0" presId="urn:microsoft.com/office/officeart/2005/8/layout/orgChart1"/>
    <dgm:cxn modelId="{07C4ED86-42E2-0649-BC7B-37066C7BAD63}" type="presParOf" srcId="{1132CF72-7C3A-5348-9C8D-A039F0B840E1}" destId="{49DF830E-3F6C-1241-8459-E77FCB0E58F5}" srcOrd="2" destOrd="0" presId="urn:microsoft.com/office/officeart/2005/8/layout/orgChart1"/>
    <dgm:cxn modelId="{59FB8CC9-6DA6-7345-8067-8621C4651530}" type="presParOf" srcId="{1132CF72-7C3A-5348-9C8D-A039F0B840E1}" destId="{D590EA59-E051-0341-8CCC-FAC9DCA44639}" srcOrd="3" destOrd="0" presId="urn:microsoft.com/office/officeart/2005/8/layout/orgChart1"/>
    <dgm:cxn modelId="{2C0E7C7E-C284-C040-8BA8-02B80ABAC132}" type="presParOf" srcId="{D590EA59-E051-0341-8CCC-FAC9DCA44639}" destId="{AF3512C5-D0C1-9E46-AC84-F299586793DA}" srcOrd="0" destOrd="0" presId="urn:microsoft.com/office/officeart/2005/8/layout/orgChart1"/>
    <dgm:cxn modelId="{ABA464F6-C7B0-3A47-BB98-D64229059DF1}" type="presParOf" srcId="{AF3512C5-D0C1-9E46-AC84-F299586793DA}" destId="{343ECC51-1399-4F4C-BC9B-72A298161A2D}" srcOrd="0" destOrd="0" presId="urn:microsoft.com/office/officeart/2005/8/layout/orgChart1"/>
    <dgm:cxn modelId="{7A26B53A-FCCB-9244-AB24-7136AAB5418E}" type="presParOf" srcId="{AF3512C5-D0C1-9E46-AC84-F299586793DA}" destId="{3315C375-C433-EF47-934F-CFDDFF10E8BA}" srcOrd="1" destOrd="0" presId="urn:microsoft.com/office/officeart/2005/8/layout/orgChart1"/>
    <dgm:cxn modelId="{26DB67B9-C69B-FF47-9A0B-2CABC2FAD25D}" type="presParOf" srcId="{D590EA59-E051-0341-8CCC-FAC9DCA44639}" destId="{E792B1A2-E677-364E-893A-2C89E2E1BD34}" srcOrd="1" destOrd="0" presId="urn:microsoft.com/office/officeart/2005/8/layout/orgChart1"/>
    <dgm:cxn modelId="{1AFF5633-9FD9-4F42-A405-DD0C6C2C7F5A}" type="presParOf" srcId="{D590EA59-E051-0341-8CCC-FAC9DCA44639}" destId="{BEB3A695-EFF5-AD46-B72F-541FB7E6F894}" srcOrd="2" destOrd="0" presId="urn:microsoft.com/office/officeart/2005/8/layout/orgChart1"/>
    <dgm:cxn modelId="{E845CABE-176D-934B-B801-7BE96BB60F4C}" type="presParOf" srcId="{A9682CA4-061E-B14E-9919-163B78A36BC0}" destId="{E57A4C46-3E99-6F41-A9BD-72D59E8758DE}" srcOrd="2" destOrd="0" presId="urn:microsoft.com/office/officeart/2005/8/layout/orgChart1"/>
    <dgm:cxn modelId="{485C6CD9-F5A8-AE44-9BFF-B464D3AF7672}" type="presParOf" srcId="{20AD19C5-4E82-B540-9D40-8A9C117C6E3D}" destId="{F554C19F-D7B0-324D-877F-5FD644D821FB}" srcOrd="2" destOrd="0" presId="urn:microsoft.com/office/officeart/2005/8/layout/orgChart1"/>
    <dgm:cxn modelId="{787C1419-5200-9945-8779-B0A9B43F2AFD}" type="presParOf" srcId="{D64EDA5F-AC9C-E14D-AB91-3C93712C85B0}" destId="{EDDAC3AE-EF9C-144A-A218-57702B1746E9}" srcOrd="2" destOrd="0" presId="urn:microsoft.com/office/officeart/2005/8/layout/orgChart1"/>
    <dgm:cxn modelId="{C72C2378-CC6B-864B-ABEB-C497FB2CED2E}" type="presParOf" srcId="{D64EDA5F-AC9C-E14D-AB91-3C93712C85B0}" destId="{8580B028-D3A3-6D47-B874-DD1762E237BF}" srcOrd="3" destOrd="0" presId="urn:microsoft.com/office/officeart/2005/8/layout/orgChart1"/>
    <dgm:cxn modelId="{83A1B203-6D41-3342-AEA5-FB9CB88FA308}" type="presParOf" srcId="{8580B028-D3A3-6D47-B874-DD1762E237BF}" destId="{B996CAF7-7403-694E-BFEA-CB1B4B2E4FDB}" srcOrd="0" destOrd="0" presId="urn:microsoft.com/office/officeart/2005/8/layout/orgChart1"/>
    <dgm:cxn modelId="{4665275A-2189-584B-A226-6286B5C6A3D2}" type="presParOf" srcId="{B996CAF7-7403-694E-BFEA-CB1B4B2E4FDB}" destId="{3D2191F1-9787-0949-BE79-2ED3DBCB85B6}" srcOrd="0" destOrd="0" presId="urn:microsoft.com/office/officeart/2005/8/layout/orgChart1"/>
    <dgm:cxn modelId="{B5DAB283-E3C2-DB4B-B685-8C75D862D17A}" type="presParOf" srcId="{B996CAF7-7403-694E-BFEA-CB1B4B2E4FDB}" destId="{48F5CFC8-A86C-D441-BC24-CBCE2F21DC9F}" srcOrd="1" destOrd="0" presId="urn:microsoft.com/office/officeart/2005/8/layout/orgChart1"/>
    <dgm:cxn modelId="{82B73F71-6A88-7743-90FE-E7EFF03792F9}" type="presParOf" srcId="{8580B028-D3A3-6D47-B874-DD1762E237BF}" destId="{DF5967D0-BD66-6D42-B3FA-677CCC46CC5C}" srcOrd="1" destOrd="0" presId="urn:microsoft.com/office/officeart/2005/8/layout/orgChart1"/>
    <dgm:cxn modelId="{6FD74C91-4115-BF46-A3BC-45667E49E814}" type="presParOf" srcId="{DF5967D0-BD66-6D42-B3FA-677CCC46CC5C}" destId="{4BE30070-3DAB-DC4E-B705-5348AEA78F8F}" srcOrd="0" destOrd="0" presId="urn:microsoft.com/office/officeart/2005/8/layout/orgChart1"/>
    <dgm:cxn modelId="{D8F3A0F0-8765-374F-A47F-9DF2491A6FE4}" type="presParOf" srcId="{DF5967D0-BD66-6D42-B3FA-677CCC46CC5C}" destId="{0234B101-84A1-1341-93ED-670150B0EC42}" srcOrd="1" destOrd="0" presId="urn:microsoft.com/office/officeart/2005/8/layout/orgChart1"/>
    <dgm:cxn modelId="{52896DF7-6E59-2943-92EA-8AF8A990575A}" type="presParOf" srcId="{0234B101-84A1-1341-93ED-670150B0EC42}" destId="{1C699229-5349-F34B-8AFA-043F226EC135}" srcOrd="0" destOrd="0" presId="urn:microsoft.com/office/officeart/2005/8/layout/orgChart1"/>
    <dgm:cxn modelId="{62632EA7-5546-B54E-B6E8-444352B83C03}" type="presParOf" srcId="{1C699229-5349-F34B-8AFA-043F226EC135}" destId="{B23774A3-3F57-324F-B9BA-1B20EB4A0CDA}" srcOrd="0" destOrd="0" presId="urn:microsoft.com/office/officeart/2005/8/layout/orgChart1"/>
    <dgm:cxn modelId="{1BE9314A-D739-2B4D-9CC1-A186770FC945}" type="presParOf" srcId="{1C699229-5349-F34B-8AFA-043F226EC135}" destId="{B44BE481-489E-8F40-BFFF-D3DD4377BE1A}" srcOrd="1" destOrd="0" presId="urn:microsoft.com/office/officeart/2005/8/layout/orgChart1"/>
    <dgm:cxn modelId="{A5CF6FE6-43B4-9D43-A5BB-1523F2F213DA}" type="presParOf" srcId="{0234B101-84A1-1341-93ED-670150B0EC42}" destId="{99867F0D-4B01-AF4B-9A36-0DB3BC331752}" srcOrd="1" destOrd="0" presId="urn:microsoft.com/office/officeart/2005/8/layout/orgChart1"/>
    <dgm:cxn modelId="{1025EC70-F160-BE49-A962-7C02AB3E7E49}" type="presParOf" srcId="{99867F0D-4B01-AF4B-9A36-0DB3BC331752}" destId="{DCC2D55B-D4A7-8E46-A733-2C6DBDE4098D}" srcOrd="0" destOrd="0" presId="urn:microsoft.com/office/officeart/2005/8/layout/orgChart1"/>
    <dgm:cxn modelId="{40921D24-4B17-8640-9910-E00AE32F0359}" type="presParOf" srcId="{99867F0D-4B01-AF4B-9A36-0DB3BC331752}" destId="{F20F509B-FD00-4D44-88F4-5DC41B0727C5}" srcOrd="1" destOrd="0" presId="urn:microsoft.com/office/officeart/2005/8/layout/orgChart1"/>
    <dgm:cxn modelId="{B18C128E-B69E-D14F-B8FF-5952B3C0450A}" type="presParOf" srcId="{F20F509B-FD00-4D44-88F4-5DC41B0727C5}" destId="{AFF592E0-678F-FC48-8BFC-663C3D2E203A}" srcOrd="0" destOrd="0" presId="urn:microsoft.com/office/officeart/2005/8/layout/orgChart1"/>
    <dgm:cxn modelId="{D3D0353D-DD03-CB4D-946D-17762644BB18}" type="presParOf" srcId="{AFF592E0-678F-FC48-8BFC-663C3D2E203A}" destId="{714E6A21-BBBD-6140-B4B5-FA3DA28E2818}" srcOrd="0" destOrd="0" presId="urn:microsoft.com/office/officeart/2005/8/layout/orgChart1"/>
    <dgm:cxn modelId="{D574633A-D5E2-0742-9CDD-55BC48892204}" type="presParOf" srcId="{AFF592E0-678F-FC48-8BFC-663C3D2E203A}" destId="{88E60EB6-733D-2D4A-8504-32B089BDE7BA}" srcOrd="1" destOrd="0" presId="urn:microsoft.com/office/officeart/2005/8/layout/orgChart1"/>
    <dgm:cxn modelId="{BB03AF67-ABF3-EE4D-ABF7-49BDADB54B38}" type="presParOf" srcId="{F20F509B-FD00-4D44-88F4-5DC41B0727C5}" destId="{208305C9-2F00-2744-803D-1268B5A683B3}" srcOrd="1" destOrd="0" presId="urn:microsoft.com/office/officeart/2005/8/layout/orgChart1"/>
    <dgm:cxn modelId="{BCD28A91-4642-AB4C-BF1B-42552EBF0C91}" type="presParOf" srcId="{F20F509B-FD00-4D44-88F4-5DC41B0727C5}" destId="{F52B8239-6577-B741-AE1B-75C06B8EB776}" srcOrd="2" destOrd="0" presId="urn:microsoft.com/office/officeart/2005/8/layout/orgChart1"/>
    <dgm:cxn modelId="{71E5FB55-90E9-DC46-B65B-CF2185914047}" type="presParOf" srcId="{99867F0D-4B01-AF4B-9A36-0DB3BC331752}" destId="{F934E1E2-B8C8-E44D-BBE6-CD63869328E2}" srcOrd="2" destOrd="0" presId="urn:microsoft.com/office/officeart/2005/8/layout/orgChart1"/>
    <dgm:cxn modelId="{A47739D3-F46B-8048-91C9-F6B22D745FE8}" type="presParOf" srcId="{99867F0D-4B01-AF4B-9A36-0DB3BC331752}" destId="{034089BB-A379-9447-8168-130E85E5C1C7}" srcOrd="3" destOrd="0" presId="urn:microsoft.com/office/officeart/2005/8/layout/orgChart1"/>
    <dgm:cxn modelId="{72914516-D1D2-3049-8CAA-F48FC64291AE}" type="presParOf" srcId="{034089BB-A379-9447-8168-130E85E5C1C7}" destId="{42CCD25B-10BA-F54F-8277-4851CE80B69B}" srcOrd="0" destOrd="0" presId="urn:microsoft.com/office/officeart/2005/8/layout/orgChart1"/>
    <dgm:cxn modelId="{67360180-0056-FD4D-AD8C-67A652BCE210}" type="presParOf" srcId="{42CCD25B-10BA-F54F-8277-4851CE80B69B}" destId="{C98E2909-8FE9-E948-BE7C-A5D0C831A2D9}" srcOrd="0" destOrd="0" presId="urn:microsoft.com/office/officeart/2005/8/layout/orgChart1"/>
    <dgm:cxn modelId="{DC451EF2-2D1F-BE42-A555-D3C6B13B5392}" type="presParOf" srcId="{42CCD25B-10BA-F54F-8277-4851CE80B69B}" destId="{F3D9329A-D5F3-D74A-A1AD-8CEB6B3F6D71}" srcOrd="1" destOrd="0" presId="urn:microsoft.com/office/officeart/2005/8/layout/orgChart1"/>
    <dgm:cxn modelId="{15CE8663-B4C4-D04D-9134-44CBA1ADA31B}" type="presParOf" srcId="{034089BB-A379-9447-8168-130E85E5C1C7}" destId="{AEED2D3F-6621-F640-8844-DE12989486A0}" srcOrd="1" destOrd="0" presId="urn:microsoft.com/office/officeart/2005/8/layout/orgChart1"/>
    <dgm:cxn modelId="{EC6464EB-5ADD-524B-A338-1EDE75FEF945}" type="presParOf" srcId="{AEED2D3F-6621-F640-8844-DE12989486A0}" destId="{DE4B99B9-3CC1-B740-B25E-B7044E8FBBFC}" srcOrd="0" destOrd="0" presId="urn:microsoft.com/office/officeart/2005/8/layout/orgChart1"/>
    <dgm:cxn modelId="{ECA7D551-08AF-EA4E-99EA-E4253833E2C1}" type="presParOf" srcId="{AEED2D3F-6621-F640-8844-DE12989486A0}" destId="{2733C9DF-2853-2147-A072-04EB51A44588}" srcOrd="1" destOrd="0" presId="urn:microsoft.com/office/officeart/2005/8/layout/orgChart1"/>
    <dgm:cxn modelId="{6BBB03A4-C340-474C-A061-8BF313DFB44D}" type="presParOf" srcId="{2733C9DF-2853-2147-A072-04EB51A44588}" destId="{8A3CB4DE-EA34-2742-AC7C-F2C703E3DF92}" srcOrd="0" destOrd="0" presId="urn:microsoft.com/office/officeart/2005/8/layout/orgChart1"/>
    <dgm:cxn modelId="{E3150EB6-7F54-574F-97EB-75AA17AB3D0E}" type="presParOf" srcId="{8A3CB4DE-EA34-2742-AC7C-F2C703E3DF92}" destId="{20BE2D4D-03D7-6542-9224-C45A7045E398}" srcOrd="0" destOrd="0" presId="urn:microsoft.com/office/officeart/2005/8/layout/orgChart1"/>
    <dgm:cxn modelId="{DD4F5982-B1A4-5A4D-B8F0-47A3DCE7FDE6}" type="presParOf" srcId="{8A3CB4DE-EA34-2742-AC7C-F2C703E3DF92}" destId="{33A28BE8-AD1F-A746-9042-F2610916175F}" srcOrd="1" destOrd="0" presId="urn:microsoft.com/office/officeart/2005/8/layout/orgChart1"/>
    <dgm:cxn modelId="{F9AC1AD0-76EB-C745-952D-CEAD7F7142CB}" type="presParOf" srcId="{2733C9DF-2853-2147-A072-04EB51A44588}" destId="{31D86ED9-A3DB-384B-90AD-7FC8E3C88159}" srcOrd="1" destOrd="0" presId="urn:microsoft.com/office/officeart/2005/8/layout/orgChart1"/>
    <dgm:cxn modelId="{10F133FD-E624-664C-BEA0-7FE1D3DBD2E3}" type="presParOf" srcId="{2733C9DF-2853-2147-A072-04EB51A44588}" destId="{E5BD6954-FAB2-9241-AD0C-01663AA31C6E}" srcOrd="2" destOrd="0" presId="urn:microsoft.com/office/officeart/2005/8/layout/orgChart1"/>
    <dgm:cxn modelId="{6AB84CE1-2961-8540-B000-AA2F50DC0E62}" type="presParOf" srcId="{AEED2D3F-6621-F640-8844-DE12989486A0}" destId="{3A2B5F15-C7B6-954C-9AA8-5008CC7B65E5}" srcOrd="2" destOrd="0" presId="urn:microsoft.com/office/officeart/2005/8/layout/orgChart1"/>
    <dgm:cxn modelId="{B4321DAA-2EC4-E44F-9E02-EB72F6B77CAA}" type="presParOf" srcId="{AEED2D3F-6621-F640-8844-DE12989486A0}" destId="{E248CCE9-F043-054E-AC0E-6F642916B9E3}" srcOrd="3" destOrd="0" presId="urn:microsoft.com/office/officeart/2005/8/layout/orgChart1"/>
    <dgm:cxn modelId="{2B9BCC8F-2665-114C-8EA6-B61775D7843B}" type="presParOf" srcId="{E248CCE9-F043-054E-AC0E-6F642916B9E3}" destId="{6737D52E-FD20-9444-9FD2-495A812B9AC3}" srcOrd="0" destOrd="0" presId="urn:microsoft.com/office/officeart/2005/8/layout/orgChart1"/>
    <dgm:cxn modelId="{F8BF932D-0099-174A-9442-157C427EB418}" type="presParOf" srcId="{6737D52E-FD20-9444-9FD2-495A812B9AC3}" destId="{41E4D231-6538-6B44-AF28-F0EE681079A1}" srcOrd="0" destOrd="0" presId="urn:microsoft.com/office/officeart/2005/8/layout/orgChart1"/>
    <dgm:cxn modelId="{5A8935D9-6937-D049-88E6-9A23D99A837D}" type="presParOf" srcId="{6737D52E-FD20-9444-9FD2-495A812B9AC3}" destId="{1B680363-58CB-234C-8A46-067FE9251C94}" srcOrd="1" destOrd="0" presId="urn:microsoft.com/office/officeart/2005/8/layout/orgChart1"/>
    <dgm:cxn modelId="{4A6B6A2E-5145-AB41-AEDF-956432BA3ED7}" type="presParOf" srcId="{E248CCE9-F043-054E-AC0E-6F642916B9E3}" destId="{D96FB41B-1902-2F4E-8E85-E2B6FF71272B}" srcOrd="1" destOrd="0" presId="urn:microsoft.com/office/officeart/2005/8/layout/orgChart1"/>
    <dgm:cxn modelId="{CB30DD1B-92A5-0444-BAFE-9DFD79E4B8D5}" type="presParOf" srcId="{E248CCE9-F043-054E-AC0E-6F642916B9E3}" destId="{5D2F8363-8CB1-724D-A9D5-61ED644A2523}" srcOrd="2" destOrd="0" presId="urn:microsoft.com/office/officeart/2005/8/layout/orgChart1"/>
    <dgm:cxn modelId="{1B43483B-2DB7-6D4E-94E8-9CBFD3FF41E2}" type="presParOf" srcId="{034089BB-A379-9447-8168-130E85E5C1C7}" destId="{D00D3D96-9A0D-0648-A8D9-E8CB55CF118A}" srcOrd="2" destOrd="0" presId="urn:microsoft.com/office/officeart/2005/8/layout/orgChart1"/>
    <dgm:cxn modelId="{162EC4BD-F340-5848-A9EA-4EC42B27EA60}" type="presParOf" srcId="{0234B101-84A1-1341-93ED-670150B0EC42}" destId="{5E718A84-67AE-3444-BC43-E6DF232B3191}" srcOrd="2" destOrd="0" presId="urn:microsoft.com/office/officeart/2005/8/layout/orgChart1"/>
    <dgm:cxn modelId="{C776254D-39B0-364E-A249-F135B8180714}" type="presParOf" srcId="{DF5967D0-BD66-6D42-B3FA-677CCC46CC5C}" destId="{7D42A693-1001-B340-B1C3-4F01ABF9B6B6}" srcOrd="2" destOrd="0" presId="urn:microsoft.com/office/officeart/2005/8/layout/orgChart1"/>
    <dgm:cxn modelId="{3D1D3731-CD27-274F-A936-5E9497EDA54D}" type="presParOf" srcId="{DF5967D0-BD66-6D42-B3FA-677CCC46CC5C}" destId="{69B62E6B-D1F3-CA44-92E2-F505208424C8}" srcOrd="3" destOrd="0" presId="urn:microsoft.com/office/officeart/2005/8/layout/orgChart1"/>
    <dgm:cxn modelId="{68495894-2A31-FD4D-87FD-2D6302256B4A}" type="presParOf" srcId="{69B62E6B-D1F3-CA44-92E2-F505208424C8}" destId="{738A25D2-0271-004A-AA1A-2D8BD6BADD35}" srcOrd="0" destOrd="0" presId="urn:microsoft.com/office/officeart/2005/8/layout/orgChart1"/>
    <dgm:cxn modelId="{8F4BAE6D-6F09-1C4B-A4A8-3D7A9C543E0E}" type="presParOf" srcId="{738A25D2-0271-004A-AA1A-2D8BD6BADD35}" destId="{5C4B815F-FDB1-754C-B4D0-01D42FF3F73E}" srcOrd="0" destOrd="0" presId="urn:microsoft.com/office/officeart/2005/8/layout/orgChart1"/>
    <dgm:cxn modelId="{ED00459E-9A07-C24B-A2DD-5D4F75932A13}" type="presParOf" srcId="{738A25D2-0271-004A-AA1A-2D8BD6BADD35}" destId="{5BE77BC3-60D8-3F4B-9F25-FA747A8B03CB}" srcOrd="1" destOrd="0" presId="urn:microsoft.com/office/officeart/2005/8/layout/orgChart1"/>
    <dgm:cxn modelId="{1C5413F5-EFEE-3749-9AF1-FB5BD1A18B67}" type="presParOf" srcId="{69B62E6B-D1F3-CA44-92E2-F505208424C8}" destId="{1575D77C-B57B-AD4F-9F1F-48C346092E93}" srcOrd="1" destOrd="0" presId="urn:microsoft.com/office/officeart/2005/8/layout/orgChart1"/>
    <dgm:cxn modelId="{CF4249A9-F658-1A44-8F3C-63DB470E2761}" type="presParOf" srcId="{69B62E6B-D1F3-CA44-92E2-F505208424C8}" destId="{41A21598-1A54-0045-99FA-597A2137C075}" srcOrd="2" destOrd="0" presId="urn:microsoft.com/office/officeart/2005/8/layout/orgChart1"/>
    <dgm:cxn modelId="{523C17F5-90E8-4D41-8D3F-46EE12A62EF5}" type="presParOf" srcId="{8580B028-D3A3-6D47-B874-DD1762E237BF}" destId="{1D5D64E7-46DF-C24B-BB24-0653B21D56A5}" srcOrd="2" destOrd="0" presId="urn:microsoft.com/office/officeart/2005/8/layout/orgChart1"/>
    <dgm:cxn modelId="{904F9DCC-BF49-494F-B4CD-41D844D19337}" type="presParOf" srcId="{09AF6466-313C-7744-A77F-AFE5F3F0FC2A}" destId="{18F390DE-F1DC-2145-A7D0-78505EF22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DDD52-26C2-654E-9396-7FD27BA9476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6E5F9-04C9-484B-87C4-58ABBAC2BDBD}">
      <dgm:prSet phldrT="[Text]"/>
      <dgm:spPr/>
      <dgm:t>
        <a:bodyPr/>
        <a:lstStyle/>
        <a:p>
          <a:r>
            <a:rPr lang="en-US" dirty="0"/>
            <a:t>/22</a:t>
          </a:r>
        </a:p>
      </dgm:t>
    </dgm:pt>
    <dgm:pt modelId="{F5F19437-EACA-9844-9C21-69778600E141}" type="parTrans" cxnId="{3DEB316D-BC13-4A41-8E8D-BA94EA520305}">
      <dgm:prSet/>
      <dgm:spPr/>
      <dgm:t>
        <a:bodyPr/>
        <a:lstStyle/>
        <a:p>
          <a:endParaRPr lang="en-US"/>
        </a:p>
      </dgm:t>
    </dgm:pt>
    <dgm:pt modelId="{D96BE252-B799-104D-968F-3EDDCE38565C}" type="sibTrans" cxnId="{3DEB316D-BC13-4A41-8E8D-BA94EA520305}">
      <dgm:prSet/>
      <dgm:spPr/>
      <dgm:t>
        <a:bodyPr/>
        <a:lstStyle/>
        <a:p>
          <a:endParaRPr lang="en-US"/>
        </a:p>
      </dgm:t>
    </dgm:pt>
    <dgm:pt modelId="{94AA6FDA-A7E9-3843-81D6-7A0AFF8EC460}">
      <dgm:prSet phldrT="[Text]"/>
      <dgm:spPr/>
      <dgm:t>
        <a:bodyPr/>
        <a:lstStyle/>
        <a:p>
          <a:r>
            <a:rPr lang="en-US" dirty="0"/>
            <a:t>MUS</a:t>
          </a:r>
        </a:p>
      </dgm:t>
    </dgm:pt>
    <dgm:pt modelId="{DBCBE51E-BB54-E64E-A950-3BA522162B54}" type="parTrans" cxnId="{DEED2224-D3FC-C842-A220-6372B1C68534}">
      <dgm:prSet/>
      <dgm:spPr/>
      <dgm:t>
        <a:bodyPr/>
        <a:lstStyle/>
        <a:p>
          <a:endParaRPr lang="en-US"/>
        </a:p>
      </dgm:t>
    </dgm:pt>
    <dgm:pt modelId="{38F8D8F7-6C49-5F49-B855-4EE53769F0D7}" type="sibTrans" cxnId="{DEED2224-D3FC-C842-A220-6372B1C68534}">
      <dgm:prSet/>
      <dgm:spPr/>
      <dgm:t>
        <a:bodyPr/>
        <a:lstStyle/>
        <a:p>
          <a:endParaRPr lang="en-US"/>
        </a:p>
      </dgm:t>
    </dgm:pt>
    <dgm:pt modelId="{6D015787-B7E6-0D45-B1A6-B2B1D01ABE25}">
      <dgm:prSet phldrT="[Text]"/>
      <dgm:spPr/>
      <dgm:t>
        <a:bodyPr/>
        <a:lstStyle/>
        <a:p>
          <a:r>
            <a:rPr lang="en-US" dirty="0"/>
            <a:t>/23</a:t>
          </a:r>
        </a:p>
      </dgm:t>
    </dgm:pt>
    <dgm:pt modelId="{F2D76BF0-CDA5-AC43-8F6A-B7810F015024}" type="parTrans" cxnId="{D7C432A1-D98B-7F4D-8F61-4BC0C687A9EF}">
      <dgm:prSet/>
      <dgm:spPr/>
      <dgm:t>
        <a:bodyPr/>
        <a:lstStyle/>
        <a:p>
          <a:endParaRPr lang="en-US"/>
        </a:p>
      </dgm:t>
    </dgm:pt>
    <dgm:pt modelId="{C16D1B20-F603-BD48-B3F2-4119594E0E93}" type="sibTrans" cxnId="{D7C432A1-D98B-7F4D-8F61-4BC0C687A9EF}">
      <dgm:prSet/>
      <dgm:spPr/>
      <dgm:t>
        <a:bodyPr/>
        <a:lstStyle/>
        <a:p>
          <a:endParaRPr lang="en-US"/>
        </a:p>
      </dgm:t>
    </dgm:pt>
    <dgm:pt modelId="{338CC73A-E909-484D-B2F6-9CB2C8732262}">
      <dgm:prSet phldrT="[Text]"/>
      <dgm:spPr/>
      <dgm:t>
        <a:bodyPr/>
        <a:lstStyle/>
        <a:p>
          <a:r>
            <a:rPr lang="en-US" dirty="0"/>
            <a:t>CS</a:t>
          </a:r>
        </a:p>
      </dgm:t>
    </dgm:pt>
    <dgm:pt modelId="{327DDB25-F68A-4180-9947-15F8344F3139}" type="parTrans" cxnId="{C61EE92D-8911-4514-80F3-EF5E67B0F92E}">
      <dgm:prSet/>
      <dgm:spPr/>
      <dgm:t>
        <a:bodyPr/>
        <a:lstStyle/>
        <a:p>
          <a:endParaRPr lang="en-US"/>
        </a:p>
      </dgm:t>
    </dgm:pt>
    <dgm:pt modelId="{D733C11D-9E19-4BFB-A755-ECBED8EFD927}" type="sibTrans" cxnId="{C61EE92D-8911-4514-80F3-EF5E67B0F92E}">
      <dgm:prSet/>
      <dgm:spPr/>
      <dgm:t>
        <a:bodyPr/>
        <a:lstStyle/>
        <a:p>
          <a:endParaRPr lang="en-US"/>
        </a:p>
      </dgm:t>
    </dgm:pt>
    <dgm:pt modelId="{3F731113-375D-4129-907B-A4EB5A604B0F}">
      <dgm:prSet phldrT="[Text]"/>
      <dgm:spPr/>
      <dgm:t>
        <a:bodyPr/>
        <a:lstStyle/>
        <a:p>
          <a:r>
            <a:rPr lang="en-US" dirty="0"/>
            <a:t>/24</a:t>
          </a:r>
        </a:p>
      </dgm:t>
    </dgm:pt>
    <dgm:pt modelId="{7192670F-D3EC-40A6-9723-62EE2634C6B0}" type="parTrans" cxnId="{9010B88D-C417-447E-BF2B-28B3F714FEA1}">
      <dgm:prSet/>
      <dgm:spPr/>
      <dgm:t>
        <a:bodyPr/>
        <a:lstStyle/>
        <a:p>
          <a:endParaRPr lang="en-US"/>
        </a:p>
      </dgm:t>
    </dgm:pt>
    <dgm:pt modelId="{532ADF3E-34C0-401C-A426-9C39D8E56AB9}" type="sibTrans" cxnId="{9010B88D-C417-447E-BF2B-28B3F714FEA1}">
      <dgm:prSet/>
      <dgm:spPr/>
      <dgm:t>
        <a:bodyPr/>
        <a:lstStyle/>
        <a:p>
          <a:endParaRPr lang="en-US"/>
        </a:p>
      </dgm:t>
    </dgm:pt>
    <dgm:pt modelId="{86332D40-E797-45B6-99E2-4CBDDA327C13}">
      <dgm:prSet phldrT="[Text]"/>
      <dgm:spPr/>
      <dgm:t>
        <a:bodyPr/>
        <a:lstStyle/>
        <a:p>
          <a:r>
            <a:rPr lang="en-US" dirty="0"/>
            <a:t>BUS</a:t>
          </a:r>
        </a:p>
      </dgm:t>
    </dgm:pt>
    <dgm:pt modelId="{DB8A8563-E380-490E-8DDA-E9E04F83A849}" type="parTrans" cxnId="{4095F2D8-0584-4299-AA21-B53730DDE52B}">
      <dgm:prSet/>
      <dgm:spPr/>
      <dgm:t>
        <a:bodyPr/>
        <a:lstStyle/>
        <a:p>
          <a:endParaRPr lang="en-US"/>
        </a:p>
      </dgm:t>
    </dgm:pt>
    <dgm:pt modelId="{4264CB10-E21E-4FB1-A204-79625F7C5F89}" type="sibTrans" cxnId="{4095F2D8-0584-4299-AA21-B53730DDE52B}">
      <dgm:prSet/>
      <dgm:spPr/>
      <dgm:t>
        <a:bodyPr/>
        <a:lstStyle/>
        <a:p>
          <a:endParaRPr lang="en-US"/>
        </a:p>
      </dgm:t>
    </dgm:pt>
    <dgm:pt modelId="{87EC76FE-4550-4D71-9AB9-B253F3D906CE}">
      <dgm:prSet phldrT="[Text]"/>
      <dgm:spPr/>
      <dgm:t>
        <a:bodyPr/>
        <a:lstStyle/>
        <a:p>
          <a:r>
            <a:rPr lang="en-US" dirty="0"/>
            <a:t>/25</a:t>
          </a:r>
        </a:p>
      </dgm:t>
    </dgm:pt>
    <dgm:pt modelId="{44DC90E4-DDB3-46F7-863E-2B558292DC69}" type="parTrans" cxnId="{29C1E598-4EF4-4BE0-8A4A-4F0AC1BBC13D}">
      <dgm:prSet/>
      <dgm:spPr/>
      <dgm:t>
        <a:bodyPr/>
        <a:lstStyle/>
        <a:p>
          <a:endParaRPr lang="en-US"/>
        </a:p>
      </dgm:t>
    </dgm:pt>
    <dgm:pt modelId="{AAF73EED-8B74-4023-A1E0-3C41E97F11F0}" type="sibTrans" cxnId="{29C1E598-4EF4-4BE0-8A4A-4F0AC1BBC13D}">
      <dgm:prSet/>
      <dgm:spPr/>
      <dgm:t>
        <a:bodyPr/>
        <a:lstStyle/>
        <a:p>
          <a:endParaRPr lang="en-US"/>
        </a:p>
      </dgm:t>
    </dgm:pt>
    <dgm:pt modelId="{87908D6E-D9A1-4A0F-8624-F8A7D81E76C0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47A59906-BD58-4E26-9EBA-C9919820E2F8}" type="parTrans" cxnId="{41F90471-CCFD-442B-BA3A-EF54CEE5F59C}">
      <dgm:prSet/>
      <dgm:spPr/>
      <dgm:t>
        <a:bodyPr/>
        <a:lstStyle/>
        <a:p>
          <a:endParaRPr lang="en-US"/>
        </a:p>
      </dgm:t>
    </dgm:pt>
    <dgm:pt modelId="{B0957E44-3A52-4827-A88D-FDEA82C0219B}" type="sibTrans" cxnId="{41F90471-CCFD-442B-BA3A-EF54CEE5F59C}">
      <dgm:prSet/>
      <dgm:spPr/>
      <dgm:t>
        <a:bodyPr/>
        <a:lstStyle/>
        <a:p>
          <a:endParaRPr lang="en-US"/>
        </a:p>
      </dgm:t>
    </dgm:pt>
    <dgm:pt modelId="{89D989DF-4A44-42E2-A9C9-E60580AA8D3F}">
      <dgm:prSet phldrT="[Text]"/>
      <dgm:spPr/>
      <dgm:t>
        <a:bodyPr/>
        <a:lstStyle/>
        <a:p>
          <a:r>
            <a:rPr lang="en-US" dirty="0"/>
            <a:t>/26</a:t>
          </a:r>
        </a:p>
      </dgm:t>
    </dgm:pt>
    <dgm:pt modelId="{E11652F0-C552-4EEE-BCFD-96BA812F8D31}" type="parTrans" cxnId="{70F95964-FA4F-4149-ADA8-794E9A8E7AF6}">
      <dgm:prSet/>
      <dgm:spPr/>
      <dgm:t>
        <a:bodyPr/>
        <a:lstStyle/>
        <a:p>
          <a:endParaRPr lang="en-US"/>
        </a:p>
      </dgm:t>
    </dgm:pt>
    <dgm:pt modelId="{4CDEC04F-83FC-4504-A0F0-81ED3CDA6FE9}" type="sibTrans" cxnId="{70F95964-FA4F-4149-ADA8-794E9A8E7AF6}">
      <dgm:prSet/>
      <dgm:spPr/>
      <dgm:t>
        <a:bodyPr/>
        <a:lstStyle/>
        <a:p>
          <a:endParaRPr lang="en-US"/>
        </a:p>
      </dgm:t>
    </dgm:pt>
    <dgm:pt modelId="{62E4CD0A-1E5A-4ABF-A033-FACD7CAD2355}">
      <dgm:prSet phldrT="[Text]"/>
      <dgm:spPr/>
      <dgm:t>
        <a:bodyPr/>
        <a:lstStyle/>
        <a:p>
          <a:r>
            <a:rPr lang="en-US" dirty="0"/>
            <a:t>PHY</a:t>
          </a:r>
        </a:p>
      </dgm:t>
    </dgm:pt>
    <dgm:pt modelId="{50CE0F07-5909-43FA-8C62-CE58700DAD62}" type="parTrans" cxnId="{3102A7E9-5A68-4848-9558-13B33CEC587D}">
      <dgm:prSet/>
      <dgm:spPr/>
      <dgm:t>
        <a:bodyPr/>
        <a:lstStyle/>
        <a:p>
          <a:endParaRPr lang="en-US"/>
        </a:p>
      </dgm:t>
    </dgm:pt>
    <dgm:pt modelId="{B5C270EA-EFFF-41C7-8121-3641E06DD789}" type="sibTrans" cxnId="{3102A7E9-5A68-4848-9558-13B33CEC587D}">
      <dgm:prSet/>
      <dgm:spPr/>
      <dgm:t>
        <a:bodyPr/>
        <a:lstStyle/>
        <a:p>
          <a:endParaRPr lang="en-US"/>
        </a:p>
      </dgm:t>
    </dgm:pt>
    <dgm:pt modelId="{185FEB25-0CC0-4725-931A-87946F93C8C2}">
      <dgm:prSet phldrT="[Text]"/>
      <dgm:spPr/>
      <dgm:t>
        <a:bodyPr/>
        <a:lstStyle/>
        <a:p>
          <a:r>
            <a:rPr lang="en-US" dirty="0"/>
            <a:t>/27</a:t>
          </a:r>
        </a:p>
      </dgm:t>
    </dgm:pt>
    <dgm:pt modelId="{3B8916BD-8A2A-43F7-8A8E-E49BD76365C3}" type="parTrans" cxnId="{E0447995-B192-4AA9-96C4-F692E3825884}">
      <dgm:prSet/>
      <dgm:spPr/>
      <dgm:t>
        <a:bodyPr/>
        <a:lstStyle/>
        <a:p>
          <a:endParaRPr lang="en-US"/>
        </a:p>
      </dgm:t>
    </dgm:pt>
    <dgm:pt modelId="{59ECA49F-ABA0-495D-9FFD-697415919FEC}" type="sibTrans" cxnId="{E0447995-B192-4AA9-96C4-F692E3825884}">
      <dgm:prSet/>
      <dgm:spPr/>
      <dgm:t>
        <a:bodyPr/>
        <a:lstStyle/>
        <a:p>
          <a:endParaRPr lang="en-US"/>
        </a:p>
      </dgm:t>
    </dgm:pt>
    <dgm:pt modelId="{515CEA74-316C-884B-ABB4-93695A79CBA4}" type="pres">
      <dgm:prSet presAssocID="{2E1DDD52-26C2-654E-9396-7FD27BA947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F6466-313C-7744-A77F-AFE5F3F0FC2A}" type="pres">
      <dgm:prSet presAssocID="{2FF6E5F9-04C9-484B-87C4-58ABBAC2BDBD}" presName="hierRoot1" presStyleCnt="0">
        <dgm:presLayoutVars>
          <dgm:hierBranch val="init"/>
        </dgm:presLayoutVars>
      </dgm:prSet>
      <dgm:spPr/>
    </dgm:pt>
    <dgm:pt modelId="{6AEE4DA6-E6A8-434B-88F6-D4E57772D946}" type="pres">
      <dgm:prSet presAssocID="{2FF6E5F9-04C9-484B-87C4-58ABBAC2BDBD}" presName="rootComposite1" presStyleCnt="0"/>
      <dgm:spPr/>
    </dgm:pt>
    <dgm:pt modelId="{3EF1490A-FA1F-F345-BA6D-9B8C5F47F959}" type="pres">
      <dgm:prSet presAssocID="{2FF6E5F9-04C9-484B-87C4-58ABBAC2BDBD}" presName="rootText1" presStyleLbl="node0" presStyleIdx="0" presStyleCnt="1">
        <dgm:presLayoutVars>
          <dgm:chPref val="3"/>
        </dgm:presLayoutVars>
      </dgm:prSet>
      <dgm:spPr/>
    </dgm:pt>
    <dgm:pt modelId="{8AF5874A-BFB6-C74F-86F1-22B967461F49}" type="pres">
      <dgm:prSet presAssocID="{2FF6E5F9-04C9-484B-87C4-58ABBAC2BDBD}" presName="rootConnector1" presStyleLbl="node1" presStyleIdx="0" presStyleCnt="0"/>
      <dgm:spPr/>
    </dgm:pt>
    <dgm:pt modelId="{D64EDA5F-AC9C-E14D-AB91-3C93712C85B0}" type="pres">
      <dgm:prSet presAssocID="{2FF6E5F9-04C9-484B-87C4-58ABBAC2BDBD}" presName="hierChild2" presStyleCnt="0"/>
      <dgm:spPr/>
    </dgm:pt>
    <dgm:pt modelId="{8CCCBB7C-2CDD-8A49-BFA9-B32B8C48E14C}" type="pres">
      <dgm:prSet presAssocID="{DBCBE51E-BB54-E64E-A950-3BA522162B54}" presName="Name37" presStyleLbl="parChTrans1D2" presStyleIdx="0" presStyleCnt="2"/>
      <dgm:spPr/>
    </dgm:pt>
    <dgm:pt modelId="{20AD19C5-4E82-B540-9D40-8A9C117C6E3D}" type="pres">
      <dgm:prSet presAssocID="{94AA6FDA-A7E9-3843-81D6-7A0AFF8EC460}" presName="hierRoot2" presStyleCnt="0">
        <dgm:presLayoutVars>
          <dgm:hierBranch val="init"/>
        </dgm:presLayoutVars>
      </dgm:prSet>
      <dgm:spPr/>
    </dgm:pt>
    <dgm:pt modelId="{88B8336B-251C-364F-8F92-7741CE1AD7B0}" type="pres">
      <dgm:prSet presAssocID="{94AA6FDA-A7E9-3843-81D6-7A0AFF8EC460}" presName="rootComposite" presStyleCnt="0"/>
      <dgm:spPr/>
    </dgm:pt>
    <dgm:pt modelId="{CF512B24-9D80-0644-AC30-161636EEDFA6}" type="pres">
      <dgm:prSet presAssocID="{94AA6FDA-A7E9-3843-81D6-7A0AFF8EC460}" presName="rootText" presStyleLbl="node2" presStyleIdx="0" presStyleCnt="2">
        <dgm:presLayoutVars>
          <dgm:chPref val="3"/>
        </dgm:presLayoutVars>
      </dgm:prSet>
      <dgm:spPr/>
    </dgm:pt>
    <dgm:pt modelId="{392191A0-0CE3-A045-BFAF-E043098F7888}" type="pres">
      <dgm:prSet presAssocID="{94AA6FDA-A7E9-3843-81D6-7A0AFF8EC460}" presName="rootConnector" presStyleLbl="node2" presStyleIdx="0" presStyleCnt="2"/>
      <dgm:spPr/>
    </dgm:pt>
    <dgm:pt modelId="{BB3EE4E8-DFF5-6044-8CC2-56FA098950DD}" type="pres">
      <dgm:prSet presAssocID="{94AA6FDA-A7E9-3843-81D6-7A0AFF8EC460}" presName="hierChild4" presStyleCnt="0"/>
      <dgm:spPr/>
    </dgm:pt>
    <dgm:pt modelId="{F554C19F-D7B0-324D-877F-5FD644D821FB}" type="pres">
      <dgm:prSet presAssocID="{94AA6FDA-A7E9-3843-81D6-7A0AFF8EC460}" presName="hierChild5" presStyleCnt="0"/>
      <dgm:spPr/>
    </dgm:pt>
    <dgm:pt modelId="{EDDAC3AE-EF9C-144A-A218-57702B1746E9}" type="pres">
      <dgm:prSet presAssocID="{F2D76BF0-CDA5-AC43-8F6A-B7810F015024}" presName="Name37" presStyleLbl="parChTrans1D2" presStyleIdx="1" presStyleCnt="2"/>
      <dgm:spPr/>
    </dgm:pt>
    <dgm:pt modelId="{8580B028-D3A3-6D47-B874-DD1762E237BF}" type="pres">
      <dgm:prSet presAssocID="{6D015787-B7E6-0D45-B1A6-B2B1D01ABE25}" presName="hierRoot2" presStyleCnt="0">
        <dgm:presLayoutVars>
          <dgm:hierBranch val="init"/>
        </dgm:presLayoutVars>
      </dgm:prSet>
      <dgm:spPr/>
    </dgm:pt>
    <dgm:pt modelId="{B996CAF7-7403-694E-BFEA-CB1B4B2E4FDB}" type="pres">
      <dgm:prSet presAssocID="{6D015787-B7E6-0D45-B1A6-B2B1D01ABE25}" presName="rootComposite" presStyleCnt="0"/>
      <dgm:spPr/>
    </dgm:pt>
    <dgm:pt modelId="{3D2191F1-9787-0949-BE79-2ED3DBCB85B6}" type="pres">
      <dgm:prSet presAssocID="{6D015787-B7E6-0D45-B1A6-B2B1D01ABE25}" presName="rootText" presStyleLbl="node2" presStyleIdx="1" presStyleCnt="2">
        <dgm:presLayoutVars>
          <dgm:chPref val="3"/>
        </dgm:presLayoutVars>
      </dgm:prSet>
      <dgm:spPr/>
    </dgm:pt>
    <dgm:pt modelId="{48F5CFC8-A86C-D441-BC24-CBCE2F21DC9F}" type="pres">
      <dgm:prSet presAssocID="{6D015787-B7E6-0D45-B1A6-B2B1D01ABE25}" presName="rootConnector" presStyleLbl="node2" presStyleIdx="1" presStyleCnt="2"/>
      <dgm:spPr/>
    </dgm:pt>
    <dgm:pt modelId="{DF5967D0-BD66-6D42-B3FA-677CCC46CC5C}" type="pres">
      <dgm:prSet presAssocID="{6D015787-B7E6-0D45-B1A6-B2B1D01ABE25}" presName="hierChild4" presStyleCnt="0"/>
      <dgm:spPr/>
    </dgm:pt>
    <dgm:pt modelId="{4D61FBD2-CDA1-4278-8F72-B330872C20F0}" type="pres">
      <dgm:prSet presAssocID="{327DDB25-F68A-4180-9947-15F8344F3139}" presName="Name37" presStyleLbl="parChTrans1D3" presStyleIdx="0" presStyleCnt="2"/>
      <dgm:spPr/>
    </dgm:pt>
    <dgm:pt modelId="{9A8CCBD7-7029-4AD5-B161-644C80167E15}" type="pres">
      <dgm:prSet presAssocID="{338CC73A-E909-484D-B2F6-9CB2C8732262}" presName="hierRoot2" presStyleCnt="0">
        <dgm:presLayoutVars>
          <dgm:hierBranch val="init"/>
        </dgm:presLayoutVars>
      </dgm:prSet>
      <dgm:spPr/>
    </dgm:pt>
    <dgm:pt modelId="{0CFF7DF5-B121-4774-AED8-16E79D0C8243}" type="pres">
      <dgm:prSet presAssocID="{338CC73A-E909-484D-B2F6-9CB2C8732262}" presName="rootComposite" presStyleCnt="0"/>
      <dgm:spPr/>
    </dgm:pt>
    <dgm:pt modelId="{8830FB97-D618-478C-9FA3-B5E7A86302DA}" type="pres">
      <dgm:prSet presAssocID="{338CC73A-E909-484D-B2F6-9CB2C8732262}" presName="rootText" presStyleLbl="node3" presStyleIdx="0" presStyleCnt="2">
        <dgm:presLayoutVars>
          <dgm:chPref val="3"/>
        </dgm:presLayoutVars>
      </dgm:prSet>
      <dgm:spPr/>
    </dgm:pt>
    <dgm:pt modelId="{B81DF910-1818-4C9A-B7AE-1054E38D07E4}" type="pres">
      <dgm:prSet presAssocID="{338CC73A-E909-484D-B2F6-9CB2C8732262}" presName="rootConnector" presStyleLbl="node3" presStyleIdx="0" presStyleCnt="2"/>
      <dgm:spPr/>
    </dgm:pt>
    <dgm:pt modelId="{71DD096E-1D02-49D5-A18C-818B58F45D2B}" type="pres">
      <dgm:prSet presAssocID="{338CC73A-E909-484D-B2F6-9CB2C8732262}" presName="hierChild4" presStyleCnt="0"/>
      <dgm:spPr/>
    </dgm:pt>
    <dgm:pt modelId="{F3DDB0EC-5BF2-4588-8E0E-BB6E3420DC05}" type="pres">
      <dgm:prSet presAssocID="{338CC73A-E909-484D-B2F6-9CB2C8732262}" presName="hierChild5" presStyleCnt="0"/>
      <dgm:spPr/>
    </dgm:pt>
    <dgm:pt modelId="{AD32E764-300C-4A86-820D-0B4A807F9C12}" type="pres">
      <dgm:prSet presAssocID="{7192670F-D3EC-40A6-9723-62EE2634C6B0}" presName="Name37" presStyleLbl="parChTrans1D3" presStyleIdx="1" presStyleCnt="2"/>
      <dgm:spPr/>
    </dgm:pt>
    <dgm:pt modelId="{65427F32-90DB-4F45-B688-1D3B0391B869}" type="pres">
      <dgm:prSet presAssocID="{3F731113-375D-4129-907B-A4EB5A604B0F}" presName="hierRoot2" presStyleCnt="0">
        <dgm:presLayoutVars>
          <dgm:hierBranch val="init"/>
        </dgm:presLayoutVars>
      </dgm:prSet>
      <dgm:spPr/>
    </dgm:pt>
    <dgm:pt modelId="{19E29880-01FB-4624-A16C-2A63019B59C7}" type="pres">
      <dgm:prSet presAssocID="{3F731113-375D-4129-907B-A4EB5A604B0F}" presName="rootComposite" presStyleCnt="0"/>
      <dgm:spPr/>
    </dgm:pt>
    <dgm:pt modelId="{A12B60A9-5534-4F0B-AEFF-2D43F57CA21E}" type="pres">
      <dgm:prSet presAssocID="{3F731113-375D-4129-907B-A4EB5A604B0F}" presName="rootText" presStyleLbl="node3" presStyleIdx="1" presStyleCnt="2">
        <dgm:presLayoutVars>
          <dgm:chPref val="3"/>
        </dgm:presLayoutVars>
      </dgm:prSet>
      <dgm:spPr/>
    </dgm:pt>
    <dgm:pt modelId="{9A6E0626-BF00-4F43-A995-0447FC043538}" type="pres">
      <dgm:prSet presAssocID="{3F731113-375D-4129-907B-A4EB5A604B0F}" presName="rootConnector" presStyleLbl="node3" presStyleIdx="1" presStyleCnt="2"/>
      <dgm:spPr/>
    </dgm:pt>
    <dgm:pt modelId="{4E6478AE-99B7-444F-B0C8-812EBFC20C49}" type="pres">
      <dgm:prSet presAssocID="{3F731113-375D-4129-907B-A4EB5A604B0F}" presName="hierChild4" presStyleCnt="0"/>
      <dgm:spPr/>
    </dgm:pt>
    <dgm:pt modelId="{7DE2F2CB-0E1A-437C-ADDF-2D57011C73DB}" type="pres">
      <dgm:prSet presAssocID="{DB8A8563-E380-490E-8DDA-E9E04F83A849}" presName="Name37" presStyleLbl="parChTrans1D4" presStyleIdx="0" presStyleCnt="6"/>
      <dgm:spPr/>
    </dgm:pt>
    <dgm:pt modelId="{9AF244D9-7600-4972-ADD9-9AF5D4A5944B}" type="pres">
      <dgm:prSet presAssocID="{86332D40-E797-45B6-99E2-4CBDDA327C13}" presName="hierRoot2" presStyleCnt="0">
        <dgm:presLayoutVars>
          <dgm:hierBranch val="init"/>
        </dgm:presLayoutVars>
      </dgm:prSet>
      <dgm:spPr/>
    </dgm:pt>
    <dgm:pt modelId="{1F0F1085-5706-4528-9911-C458B136F4E6}" type="pres">
      <dgm:prSet presAssocID="{86332D40-E797-45B6-99E2-4CBDDA327C13}" presName="rootComposite" presStyleCnt="0"/>
      <dgm:spPr/>
    </dgm:pt>
    <dgm:pt modelId="{D9293903-09AA-47C5-98DF-BFD640EE94D2}" type="pres">
      <dgm:prSet presAssocID="{86332D40-E797-45B6-99E2-4CBDDA327C13}" presName="rootText" presStyleLbl="node4" presStyleIdx="0" presStyleCnt="6">
        <dgm:presLayoutVars>
          <dgm:chPref val="3"/>
        </dgm:presLayoutVars>
      </dgm:prSet>
      <dgm:spPr/>
    </dgm:pt>
    <dgm:pt modelId="{D54138BE-9EE9-4F1D-802C-5B0414BB12C5}" type="pres">
      <dgm:prSet presAssocID="{86332D40-E797-45B6-99E2-4CBDDA327C13}" presName="rootConnector" presStyleLbl="node4" presStyleIdx="0" presStyleCnt="6"/>
      <dgm:spPr/>
    </dgm:pt>
    <dgm:pt modelId="{CC249F75-036C-48AE-86E1-762F04C4D977}" type="pres">
      <dgm:prSet presAssocID="{86332D40-E797-45B6-99E2-4CBDDA327C13}" presName="hierChild4" presStyleCnt="0"/>
      <dgm:spPr/>
    </dgm:pt>
    <dgm:pt modelId="{664BEB70-277D-4850-9FFD-EE2F0B0E3EBE}" type="pres">
      <dgm:prSet presAssocID="{86332D40-E797-45B6-99E2-4CBDDA327C13}" presName="hierChild5" presStyleCnt="0"/>
      <dgm:spPr/>
    </dgm:pt>
    <dgm:pt modelId="{CCBDF540-1093-4B37-9EA8-C78464390586}" type="pres">
      <dgm:prSet presAssocID="{44DC90E4-DDB3-46F7-863E-2B558292DC69}" presName="Name37" presStyleLbl="parChTrans1D4" presStyleIdx="1" presStyleCnt="6"/>
      <dgm:spPr/>
    </dgm:pt>
    <dgm:pt modelId="{25DF4D95-071A-4521-9801-7D0D1D675212}" type="pres">
      <dgm:prSet presAssocID="{87EC76FE-4550-4D71-9AB9-B253F3D906CE}" presName="hierRoot2" presStyleCnt="0">
        <dgm:presLayoutVars>
          <dgm:hierBranch val="init"/>
        </dgm:presLayoutVars>
      </dgm:prSet>
      <dgm:spPr/>
    </dgm:pt>
    <dgm:pt modelId="{A8A98721-97C5-4093-AAF2-AB3ACAE9DB18}" type="pres">
      <dgm:prSet presAssocID="{87EC76FE-4550-4D71-9AB9-B253F3D906CE}" presName="rootComposite" presStyleCnt="0"/>
      <dgm:spPr/>
    </dgm:pt>
    <dgm:pt modelId="{C75585D1-76F3-426B-B025-34791327F083}" type="pres">
      <dgm:prSet presAssocID="{87EC76FE-4550-4D71-9AB9-B253F3D906CE}" presName="rootText" presStyleLbl="node4" presStyleIdx="1" presStyleCnt="6">
        <dgm:presLayoutVars>
          <dgm:chPref val="3"/>
        </dgm:presLayoutVars>
      </dgm:prSet>
      <dgm:spPr/>
    </dgm:pt>
    <dgm:pt modelId="{91C46D5D-979E-44D1-A3EB-7A7EBAC3EA04}" type="pres">
      <dgm:prSet presAssocID="{87EC76FE-4550-4D71-9AB9-B253F3D906CE}" presName="rootConnector" presStyleLbl="node4" presStyleIdx="1" presStyleCnt="6"/>
      <dgm:spPr/>
    </dgm:pt>
    <dgm:pt modelId="{92E9128C-D93F-4AF5-9818-8D6B40A47ED1}" type="pres">
      <dgm:prSet presAssocID="{87EC76FE-4550-4D71-9AB9-B253F3D906CE}" presName="hierChild4" presStyleCnt="0"/>
      <dgm:spPr/>
    </dgm:pt>
    <dgm:pt modelId="{CF8F29CF-99E4-4864-9A81-2F3F1229E1D0}" type="pres">
      <dgm:prSet presAssocID="{47A59906-BD58-4E26-9EBA-C9919820E2F8}" presName="Name37" presStyleLbl="parChTrans1D4" presStyleIdx="2" presStyleCnt="6"/>
      <dgm:spPr/>
    </dgm:pt>
    <dgm:pt modelId="{6F08F504-98BA-46FD-950C-FA6C96969862}" type="pres">
      <dgm:prSet presAssocID="{87908D6E-D9A1-4A0F-8624-F8A7D81E76C0}" presName="hierRoot2" presStyleCnt="0">
        <dgm:presLayoutVars>
          <dgm:hierBranch val="init"/>
        </dgm:presLayoutVars>
      </dgm:prSet>
      <dgm:spPr/>
    </dgm:pt>
    <dgm:pt modelId="{14A52703-33D0-4EE4-9370-0F3016915B56}" type="pres">
      <dgm:prSet presAssocID="{87908D6E-D9A1-4A0F-8624-F8A7D81E76C0}" presName="rootComposite" presStyleCnt="0"/>
      <dgm:spPr/>
    </dgm:pt>
    <dgm:pt modelId="{D93473B6-B84F-4E3E-971A-7F69849E0F71}" type="pres">
      <dgm:prSet presAssocID="{87908D6E-D9A1-4A0F-8624-F8A7D81E76C0}" presName="rootText" presStyleLbl="node4" presStyleIdx="2" presStyleCnt="6">
        <dgm:presLayoutVars>
          <dgm:chPref val="3"/>
        </dgm:presLayoutVars>
      </dgm:prSet>
      <dgm:spPr/>
    </dgm:pt>
    <dgm:pt modelId="{CE6C3511-7822-440B-BC57-109FB0CFE6D4}" type="pres">
      <dgm:prSet presAssocID="{87908D6E-D9A1-4A0F-8624-F8A7D81E76C0}" presName="rootConnector" presStyleLbl="node4" presStyleIdx="2" presStyleCnt="6"/>
      <dgm:spPr/>
    </dgm:pt>
    <dgm:pt modelId="{ABCC2285-9D0B-49CE-A577-7258E53422F4}" type="pres">
      <dgm:prSet presAssocID="{87908D6E-D9A1-4A0F-8624-F8A7D81E76C0}" presName="hierChild4" presStyleCnt="0"/>
      <dgm:spPr/>
    </dgm:pt>
    <dgm:pt modelId="{E6C63812-E812-407C-8310-2FFC2D00A4D4}" type="pres">
      <dgm:prSet presAssocID="{87908D6E-D9A1-4A0F-8624-F8A7D81E76C0}" presName="hierChild5" presStyleCnt="0"/>
      <dgm:spPr/>
    </dgm:pt>
    <dgm:pt modelId="{D06D0C2A-3319-47D4-AC22-E4ACBE837B6B}" type="pres">
      <dgm:prSet presAssocID="{E11652F0-C552-4EEE-BCFD-96BA812F8D31}" presName="Name37" presStyleLbl="parChTrans1D4" presStyleIdx="3" presStyleCnt="6"/>
      <dgm:spPr/>
    </dgm:pt>
    <dgm:pt modelId="{CF5CBED6-1150-471B-8A9C-C1BC1A6E6987}" type="pres">
      <dgm:prSet presAssocID="{89D989DF-4A44-42E2-A9C9-E60580AA8D3F}" presName="hierRoot2" presStyleCnt="0">
        <dgm:presLayoutVars>
          <dgm:hierBranch val="init"/>
        </dgm:presLayoutVars>
      </dgm:prSet>
      <dgm:spPr/>
    </dgm:pt>
    <dgm:pt modelId="{9A704C06-4D98-49A2-BABB-AE3B6F4CCB2F}" type="pres">
      <dgm:prSet presAssocID="{89D989DF-4A44-42E2-A9C9-E60580AA8D3F}" presName="rootComposite" presStyleCnt="0"/>
      <dgm:spPr/>
    </dgm:pt>
    <dgm:pt modelId="{3DF71507-CCFD-4DF9-B51D-6C8F71FB5F63}" type="pres">
      <dgm:prSet presAssocID="{89D989DF-4A44-42E2-A9C9-E60580AA8D3F}" presName="rootText" presStyleLbl="node4" presStyleIdx="3" presStyleCnt="6">
        <dgm:presLayoutVars>
          <dgm:chPref val="3"/>
        </dgm:presLayoutVars>
      </dgm:prSet>
      <dgm:spPr/>
    </dgm:pt>
    <dgm:pt modelId="{688113C9-CDF6-45C8-8BAC-56592F097228}" type="pres">
      <dgm:prSet presAssocID="{89D989DF-4A44-42E2-A9C9-E60580AA8D3F}" presName="rootConnector" presStyleLbl="node4" presStyleIdx="3" presStyleCnt="6"/>
      <dgm:spPr/>
    </dgm:pt>
    <dgm:pt modelId="{6E783696-9FFA-43DD-99D5-C9C8507F2B2B}" type="pres">
      <dgm:prSet presAssocID="{89D989DF-4A44-42E2-A9C9-E60580AA8D3F}" presName="hierChild4" presStyleCnt="0"/>
      <dgm:spPr/>
    </dgm:pt>
    <dgm:pt modelId="{0AA585C0-93D2-45AE-80F9-52A420F7E3C1}" type="pres">
      <dgm:prSet presAssocID="{50CE0F07-5909-43FA-8C62-CE58700DAD62}" presName="Name37" presStyleLbl="parChTrans1D4" presStyleIdx="4" presStyleCnt="6"/>
      <dgm:spPr/>
    </dgm:pt>
    <dgm:pt modelId="{5D3BEF61-A5C3-4BB5-B242-1BAA19977515}" type="pres">
      <dgm:prSet presAssocID="{62E4CD0A-1E5A-4ABF-A033-FACD7CAD2355}" presName="hierRoot2" presStyleCnt="0">
        <dgm:presLayoutVars>
          <dgm:hierBranch val="init"/>
        </dgm:presLayoutVars>
      </dgm:prSet>
      <dgm:spPr/>
    </dgm:pt>
    <dgm:pt modelId="{0DD98C6E-12C4-41F3-9EE7-1D6A75D672C6}" type="pres">
      <dgm:prSet presAssocID="{62E4CD0A-1E5A-4ABF-A033-FACD7CAD2355}" presName="rootComposite" presStyleCnt="0"/>
      <dgm:spPr/>
    </dgm:pt>
    <dgm:pt modelId="{80954C0F-7531-4535-A3E4-A61E3AD0E1A3}" type="pres">
      <dgm:prSet presAssocID="{62E4CD0A-1E5A-4ABF-A033-FACD7CAD2355}" presName="rootText" presStyleLbl="node4" presStyleIdx="4" presStyleCnt="6" custLinFactX="-25043" custLinFactNeighborX="-100000" custLinFactNeighborY="-1462">
        <dgm:presLayoutVars>
          <dgm:chPref val="3"/>
        </dgm:presLayoutVars>
      </dgm:prSet>
      <dgm:spPr/>
    </dgm:pt>
    <dgm:pt modelId="{89B686F6-674E-4682-84BE-6E3114D5D354}" type="pres">
      <dgm:prSet presAssocID="{62E4CD0A-1E5A-4ABF-A033-FACD7CAD2355}" presName="rootConnector" presStyleLbl="node4" presStyleIdx="4" presStyleCnt="6"/>
      <dgm:spPr/>
    </dgm:pt>
    <dgm:pt modelId="{2E467501-A403-4C56-8114-7EEC7075816A}" type="pres">
      <dgm:prSet presAssocID="{62E4CD0A-1E5A-4ABF-A033-FACD7CAD2355}" presName="hierChild4" presStyleCnt="0"/>
      <dgm:spPr/>
    </dgm:pt>
    <dgm:pt modelId="{2C1B02B0-5B04-469D-9AED-B72CB4549DBB}" type="pres">
      <dgm:prSet presAssocID="{62E4CD0A-1E5A-4ABF-A033-FACD7CAD2355}" presName="hierChild5" presStyleCnt="0"/>
      <dgm:spPr/>
    </dgm:pt>
    <dgm:pt modelId="{6F51345B-D7C2-4ED0-B77B-B999B96E25E4}" type="pres">
      <dgm:prSet presAssocID="{3B8916BD-8A2A-43F7-8A8E-E49BD76365C3}" presName="Name37" presStyleLbl="parChTrans1D4" presStyleIdx="5" presStyleCnt="6"/>
      <dgm:spPr/>
    </dgm:pt>
    <dgm:pt modelId="{6F53E1A5-1F40-4E8A-BAF0-4D190139C95E}" type="pres">
      <dgm:prSet presAssocID="{185FEB25-0CC0-4725-931A-87946F93C8C2}" presName="hierRoot2" presStyleCnt="0">
        <dgm:presLayoutVars>
          <dgm:hierBranch val="init"/>
        </dgm:presLayoutVars>
      </dgm:prSet>
      <dgm:spPr/>
    </dgm:pt>
    <dgm:pt modelId="{63B676C5-181D-4469-8414-AA8FA9FAFDBB}" type="pres">
      <dgm:prSet presAssocID="{185FEB25-0CC0-4725-931A-87946F93C8C2}" presName="rootComposite" presStyleCnt="0"/>
      <dgm:spPr/>
    </dgm:pt>
    <dgm:pt modelId="{59ECD8D5-6CBF-4866-9AAD-7743FE115F02}" type="pres">
      <dgm:prSet presAssocID="{185FEB25-0CC0-4725-931A-87946F93C8C2}" presName="rootText" presStyleLbl="node4" presStyleIdx="5" presStyleCnt="6" custLinFactY="-41862" custLinFactNeighborX="3657" custLinFactNeighborY="-100000">
        <dgm:presLayoutVars>
          <dgm:chPref val="3"/>
        </dgm:presLayoutVars>
      </dgm:prSet>
      <dgm:spPr/>
    </dgm:pt>
    <dgm:pt modelId="{30BD83BD-8606-42F4-A01B-67DC83650097}" type="pres">
      <dgm:prSet presAssocID="{185FEB25-0CC0-4725-931A-87946F93C8C2}" presName="rootConnector" presStyleLbl="node4" presStyleIdx="5" presStyleCnt="6"/>
      <dgm:spPr/>
    </dgm:pt>
    <dgm:pt modelId="{2B344195-3528-400C-8AFF-177996F53B30}" type="pres">
      <dgm:prSet presAssocID="{185FEB25-0CC0-4725-931A-87946F93C8C2}" presName="hierChild4" presStyleCnt="0"/>
      <dgm:spPr/>
    </dgm:pt>
    <dgm:pt modelId="{3F020FBE-AA8E-44D2-8F7C-CA289509570A}" type="pres">
      <dgm:prSet presAssocID="{185FEB25-0CC0-4725-931A-87946F93C8C2}" presName="hierChild5" presStyleCnt="0"/>
      <dgm:spPr/>
    </dgm:pt>
    <dgm:pt modelId="{AF973E67-F6A2-4C1B-8D86-09278AEDE7BB}" type="pres">
      <dgm:prSet presAssocID="{89D989DF-4A44-42E2-A9C9-E60580AA8D3F}" presName="hierChild5" presStyleCnt="0"/>
      <dgm:spPr/>
    </dgm:pt>
    <dgm:pt modelId="{DE09D7B4-061B-4FAC-8E5E-318C5E39A68F}" type="pres">
      <dgm:prSet presAssocID="{87EC76FE-4550-4D71-9AB9-B253F3D906CE}" presName="hierChild5" presStyleCnt="0"/>
      <dgm:spPr/>
    </dgm:pt>
    <dgm:pt modelId="{45126DC2-27F7-48F3-838F-DCEF332E35D1}" type="pres">
      <dgm:prSet presAssocID="{3F731113-375D-4129-907B-A4EB5A604B0F}" presName="hierChild5" presStyleCnt="0"/>
      <dgm:spPr/>
    </dgm:pt>
    <dgm:pt modelId="{1D5D64E7-46DF-C24B-BB24-0653B21D56A5}" type="pres">
      <dgm:prSet presAssocID="{6D015787-B7E6-0D45-B1A6-B2B1D01ABE25}" presName="hierChild5" presStyleCnt="0"/>
      <dgm:spPr/>
    </dgm:pt>
    <dgm:pt modelId="{18F390DE-F1DC-2145-A7D0-78505EF22506}" type="pres">
      <dgm:prSet presAssocID="{2FF6E5F9-04C9-484B-87C4-58ABBAC2BDBD}" presName="hierChild3" presStyleCnt="0"/>
      <dgm:spPr/>
    </dgm:pt>
  </dgm:ptLst>
  <dgm:cxnLst>
    <dgm:cxn modelId="{9BDBAA14-85B8-064D-954A-BC9780CDEC21}" type="presOf" srcId="{94AA6FDA-A7E9-3843-81D6-7A0AFF8EC460}" destId="{392191A0-0CE3-A045-BFAF-E043098F7888}" srcOrd="1" destOrd="0" presId="urn:microsoft.com/office/officeart/2005/8/layout/orgChart1"/>
    <dgm:cxn modelId="{72E9D114-39E0-4C07-B8C7-6F10DA66CFD2}" type="presOf" srcId="{185FEB25-0CC0-4725-931A-87946F93C8C2}" destId="{30BD83BD-8606-42F4-A01B-67DC83650097}" srcOrd="1" destOrd="0" presId="urn:microsoft.com/office/officeart/2005/8/layout/orgChart1"/>
    <dgm:cxn modelId="{DEED2224-D3FC-C842-A220-6372B1C68534}" srcId="{2FF6E5F9-04C9-484B-87C4-58ABBAC2BDBD}" destId="{94AA6FDA-A7E9-3843-81D6-7A0AFF8EC460}" srcOrd="0" destOrd="0" parTransId="{DBCBE51E-BB54-E64E-A950-3BA522162B54}" sibTransId="{38F8D8F7-6C49-5F49-B855-4EE53769F0D7}"/>
    <dgm:cxn modelId="{C61EE92D-8911-4514-80F3-EF5E67B0F92E}" srcId="{6D015787-B7E6-0D45-B1A6-B2B1D01ABE25}" destId="{338CC73A-E909-484D-B2F6-9CB2C8732262}" srcOrd="0" destOrd="0" parTransId="{327DDB25-F68A-4180-9947-15F8344F3139}" sibTransId="{D733C11D-9E19-4BFB-A755-ECBED8EFD927}"/>
    <dgm:cxn modelId="{48D97430-5958-48E8-9F6D-6ABC25898803}" type="presOf" srcId="{E11652F0-C552-4EEE-BCFD-96BA812F8D31}" destId="{D06D0C2A-3319-47D4-AC22-E4ACBE837B6B}" srcOrd="0" destOrd="0" presId="urn:microsoft.com/office/officeart/2005/8/layout/orgChart1"/>
    <dgm:cxn modelId="{0863AA37-4726-AA4F-A3B1-386A55B4960E}" type="presOf" srcId="{2E1DDD52-26C2-654E-9396-7FD27BA9476C}" destId="{515CEA74-316C-884B-ABB4-93695A79CBA4}" srcOrd="0" destOrd="0" presId="urn:microsoft.com/office/officeart/2005/8/layout/orgChart1"/>
    <dgm:cxn modelId="{8FE7063E-6F81-4448-A0DE-E952B11DFB87}" type="presOf" srcId="{87908D6E-D9A1-4A0F-8624-F8A7D81E76C0}" destId="{CE6C3511-7822-440B-BC57-109FB0CFE6D4}" srcOrd="1" destOrd="0" presId="urn:microsoft.com/office/officeart/2005/8/layout/orgChart1"/>
    <dgm:cxn modelId="{2BD07C5B-C1B2-4EAC-B750-DE7D2E80188E}" type="presOf" srcId="{89D989DF-4A44-42E2-A9C9-E60580AA8D3F}" destId="{688113C9-CDF6-45C8-8BAC-56592F097228}" srcOrd="1" destOrd="0" presId="urn:microsoft.com/office/officeart/2005/8/layout/orgChart1"/>
    <dgm:cxn modelId="{70F95964-FA4F-4149-ADA8-794E9A8E7AF6}" srcId="{87EC76FE-4550-4D71-9AB9-B253F3D906CE}" destId="{89D989DF-4A44-42E2-A9C9-E60580AA8D3F}" srcOrd="1" destOrd="0" parTransId="{E11652F0-C552-4EEE-BCFD-96BA812F8D31}" sibTransId="{4CDEC04F-83FC-4504-A0F0-81ED3CDA6FE9}"/>
    <dgm:cxn modelId="{C4D94666-CB86-41FB-B201-96DF18D9C93E}" type="presOf" srcId="{338CC73A-E909-484D-B2F6-9CB2C8732262}" destId="{B81DF910-1818-4C9A-B7AE-1054E38D07E4}" srcOrd="1" destOrd="0" presId="urn:microsoft.com/office/officeart/2005/8/layout/orgChart1"/>
    <dgm:cxn modelId="{65B86847-3FA2-4CFA-95DA-2FADFF8F6A32}" type="presOf" srcId="{47A59906-BD58-4E26-9EBA-C9919820E2F8}" destId="{CF8F29CF-99E4-4864-9A81-2F3F1229E1D0}" srcOrd="0" destOrd="0" presId="urn:microsoft.com/office/officeart/2005/8/layout/orgChart1"/>
    <dgm:cxn modelId="{B1494B4A-5FD9-4FC5-A981-8624E5CDAC87}" type="presOf" srcId="{44DC90E4-DDB3-46F7-863E-2B558292DC69}" destId="{CCBDF540-1093-4B37-9EA8-C78464390586}" srcOrd="0" destOrd="0" presId="urn:microsoft.com/office/officeart/2005/8/layout/orgChart1"/>
    <dgm:cxn modelId="{9D397E6A-0DF8-43A5-82B2-38F9B9B3A4F6}" type="presOf" srcId="{338CC73A-E909-484D-B2F6-9CB2C8732262}" destId="{8830FB97-D618-478C-9FA3-B5E7A86302DA}" srcOrd="0" destOrd="0" presId="urn:microsoft.com/office/officeart/2005/8/layout/orgChart1"/>
    <dgm:cxn modelId="{FA12C86B-C698-4CD5-B9ED-56BD6A27C5E0}" type="presOf" srcId="{7192670F-D3EC-40A6-9723-62EE2634C6B0}" destId="{AD32E764-300C-4A86-820D-0B4A807F9C12}" srcOrd="0" destOrd="0" presId="urn:microsoft.com/office/officeart/2005/8/layout/orgChart1"/>
    <dgm:cxn modelId="{3DEB316D-BC13-4A41-8E8D-BA94EA520305}" srcId="{2E1DDD52-26C2-654E-9396-7FD27BA9476C}" destId="{2FF6E5F9-04C9-484B-87C4-58ABBAC2BDBD}" srcOrd="0" destOrd="0" parTransId="{F5F19437-EACA-9844-9C21-69778600E141}" sibTransId="{D96BE252-B799-104D-968F-3EDDCE38565C}"/>
    <dgm:cxn modelId="{341C424D-9719-1F4D-A4AD-AF935FD2A6E7}" type="presOf" srcId="{94AA6FDA-A7E9-3843-81D6-7A0AFF8EC460}" destId="{CF512B24-9D80-0644-AC30-161636EEDFA6}" srcOrd="0" destOrd="0" presId="urn:microsoft.com/office/officeart/2005/8/layout/orgChart1"/>
    <dgm:cxn modelId="{41F90471-CCFD-442B-BA3A-EF54CEE5F59C}" srcId="{87EC76FE-4550-4D71-9AB9-B253F3D906CE}" destId="{87908D6E-D9A1-4A0F-8624-F8A7D81E76C0}" srcOrd="0" destOrd="0" parTransId="{47A59906-BD58-4E26-9EBA-C9919820E2F8}" sibTransId="{B0957E44-3A52-4827-A88D-FDEA82C0219B}"/>
    <dgm:cxn modelId="{36B90557-BFB4-4D6C-811E-93846C0BAAB4}" type="presOf" srcId="{87EC76FE-4550-4D71-9AB9-B253F3D906CE}" destId="{91C46D5D-979E-44D1-A3EB-7A7EBAC3EA04}" srcOrd="1" destOrd="0" presId="urn:microsoft.com/office/officeart/2005/8/layout/orgChart1"/>
    <dgm:cxn modelId="{6D386258-580D-490E-B94F-2021E7363404}" type="presOf" srcId="{185FEB25-0CC0-4725-931A-87946F93C8C2}" destId="{59ECD8D5-6CBF-4866-9AAD-7743FE115F02}" srcOrd="0" destOrd="0" presId="urn:microsoft.com/office/officeart/2005/8/layout/orgChart1"/>
    <dgm:cxn modelId="{8691D680-5708-4846-B88D-BBBF978B0940}" type="presOf" srcId="{87908D6E-D9A1-4A0F-8624-F8A7D81E76C0}" destId="{D93473B6-B84F-4E3E-971A-7F69849E0F71}" srcOrd="0" destOrd="0" presId="urn:microsoft.com/office/officeart/2005/8/layout/orgChart1"/>
    <dgm:cxn modelId="{8C7FBA86-0239-4E23-85C7-5D64EEBBEECF}" type="presOf" srcId="{3B8916BD-8A2A-43F7-8A8E-E49BD76365C3}" destId="{6F51345B-D7C2-4ED0-B77B-B999B96E25E4}" srcOrd="0" destOrd="0" presId="urn:microsoft.com/office/officeart/2005/8/layout/orgChart1"/>
    <dgm:cxn modelId="{ED3C9C8A-838E-734B-821F-038A9D250349}" type="presOf" srcId="{F2D76BF0-CDA5-AC43-8F6A-B7810F015024}" destId="{EDDAC3AE-EF9C-144A-A218-57702B1746E9}" srcOrd="0" destOrd="0" presId="urn:microsoft.com/office/officeart/2005/8/layout/orgChart1"/>
    <dgm:cxn modelId="{9010B88D-C417-447E-BF2B-28B3F714FEA1}" srcId="{6D015787-B7E6-0D45-B1A6-B2B1D01ABE25}" destId="{3F731113-375D-4129-907B-A4EB5A604B0F}" srcOrd="1" destOrd="0" parTransId="{7192670F-D3EC-40A6-9723-62EE2634C6B0}" sibTransId="{532ADF3E-34C0-401C-A426-9C39D8E56AB9}"/>
    <dgm:cxn modelId="{E0447995-B192-4AA9-96C4-F692E3825884}" srcId="{89D989DF-4A44-42E2-A9C9-E60580AA8D3F}" destId="{185FEB25-0CC0-4725-931A-87946F93C8C2}" srcOrd="1" destOrd="0" parTransId="{3B8916BD-8A2A-43F7-8A8E-E49BD76365C3}" sibTransId="{59ECA49F-ABA0-495D-9FFD-697415919FEC}"/>
    <dgm:cxn modelId="{0E955C98-C65B-4B47-9882-E5B0C7DB03A9}" type="presOf" srcId="{89D989DF-4A44-42E2-A9C9-E60580AA8D3F}" destId="{3DF71507-CCFD-4DF9-B51D-6C8F71FB5F63}" srcOrd="0" destOrd="0" presId="urn:microsoft.com/office/officeart/2005/8/layout/orgChart1"/>
    <dgm:cxn modelId="{29C1E598-4EF4-4BE0-8A4A-4F0AC1BBC13D}" srcId="{3F731113-375D-4129-907B-A4EB5A604B0F}" destId="{87EC76FE-4550-4D71-9AB9-B253F3D906CE}" srcOrd="1" destOrd="0" parTransId="{44DC90E4-DDB3-46F7-863E-2B558292DC69}" sibTransId="{AAF73EED-8B74-4023-A1E0-3C41E97F11F0}"/>
    <dgm:cxn modelId="{22BA6E99-A7C4-4CA6-BFA6-7B3F93F4D916}" type="presOf" srcId="{87EC76FE-4550-4D71-9AB9-B253F3D906CE}" destId="{C75585D1-76F3-426B-B025-34791327F083}" srcOrd="0" destOrd="0" presId="urn:microsoft.com/office/officeart/2005/8/layout/orgChart1"/>
    <dgm:cxn modelId="{AAF0A69E-E6E3-2B4F-9448-11EC05967D52}" type="presOf" srcId="{2FF6E5F9-04C9-484B-87C4-58ABBAC2BDBD}" destId="{8AF5874A-BFB6-C74F-86F1-22B967461F49}" srcOrd="1" destOrd="0" presId="urn:microsoft.com/office/officeart/2005/8/layout/orgChart1"/>
    <dgm:cxn modelId="{102E20A0-9F6B-42D9-B7D4-82D4E5E0658E}" type="presOf" srcId="{62E4CD0A-1E5A-4ABF-A033-FACD7CAD2355}" destId="{89B686F6-674E-4682-84BE-6E3114D5D354}" srcOrd="1" destOrd="0" presId="urn:microsoft.com/office/officeart/2005/8/layout/orgChart1"/>
    <dgm:cxn modelId="{D7C432A1-D98B-7F4D-8F61-4BC0C687A9EF}" srcId="{2FF6E5F9-04C9-484B-87C4-58ABBAC2BDBD}" destId="{6D015787-B7E6-0D45-B1A6-B2B1D01ABE25}" srcOrd="1" destOrd="0" parTransId="{F2D76BF0-CDA5-AC43-8F6A-B7810F015024}" sibTransId="{C16D1B20-F603-BD48-B3F2-4119594E0E93}"/>
    <dgm:cxn modelId="{9AA401A2-BD1C-4F7A-9236-AACC33BBBD90}" type="presOf" srcId="{3F731113-375D-4129-907B-A4EB5A604B0F}" destId="{9A6E0626-BF00-4F43-A995-0447FC043538}" srcOrd="1" destOrd="0" presId="urn:microsoft.com/office/officeart/2005/8/layout/orgChart1"/>
    <dgm:cxn modelId="{39D990A3-EB1A-4EFD-BAD9-64D03CE18F20}" type="presOf" srcId="{3F731113-375D-4129-907B-A4EB5A604B0F}" destId="{A12B60A9-5534-4F0B-AEFF-2D43F57CA21E}" srcOrd="0" destOrd="0" presId="urn:microsoft.com/office/officeart/2005/8/layout/orgChart1"/>
    <dgm:cxn modelId="{A3D039A7-7CEA-494B-AA43-402AACBCEEA1}" type="presOf" srcId="{DBCBE51E-BB54-E64E-A950-3BA522162B54}" destId="{8CCCBB7C-2CDD-8A49-BFA9-B32B8C48E14C}" srcOrd="0" destOrd="0" presId="urn:microsoft.com/office/officeart/2005/8/layout/orgChart1"/>
    <dgm:cxn modelId="{E62204B0-4477-CC4F-8116-955141E249EF}" type="presOf" srcId="{6D015787-B7E6-0D45-B1A6-B2B1D01ABE25}" destId="{48F5CFC8-A86C-D441-BC24-CBCE2F21DC9F}" srcOrd="1" destOrd="0" presId="urn:microsoft.com/office/officeart/2005/8/layout/orgChart1"/>
    <dgm:cxn modelId="{203DA3B6-84A8-45EA-8AB5-D131FD79E150}" type="presOf" srcId="{50CE0F07-5909-43FA-8C62-CE58700DAD62}" destId="{0AA585C0-93D2-45AE-80F9-52A420F7E3C1}" srcOrd="0" destOrd="0" presId="urn:microsoft.com/office/officeart/2005/8/layout/orgChart1"/>
    <dgm:cxn modelId="{C8B95FB7-2876-4F46-BFDD-D1D28C53371B}" type="presOf" srcId="{86332D40-E797-45B6-99E2-4CBDDA327C13}" destId="{D9293903-09AA-47C5-98DF-BFD640EE94D2}" srcOrd="0" destOrd="0" presId="urn:microsoft.com/office/officeart/2005/8/layout/orgChart1"/>
    <dgm:cxn modelId="{337464B9-36C2-4D43-BF2B-E2037217467E}" type="presOf" srcId="{2FF6E5F9-04C9-484B-87C4-58ABBAC2BDBD}" destId="{3EF1490A-FA1F-F345-BA6D-9B8C5F47F959}" srcOrd="0" destOrd="0" presId="urn:microsoft.com/office/officeart/2005/8/layout/orgChart1"/>
    <dgm:cxn modelId="{617076BD-2BE1-466C-93E9-270D4F705CB6}" type="presOf" srcId="{327DDB25-F68A-4180-9947-15F8344F3139}" destId="{4D61FBD2-CDA1-4278-8F72-B330872C20F0}" srcOrd="0" destOrd="0" presId="urn:microsoft.com/office/officeart/2005/8/layout/orgChart1"/>
    <dgm:cxn modelId="{9C351AC6-5CEF-41E2-B201-2C85C7D60C33}" type="presOf" srcId="{86332D40-E797-45B6-99E2-4CBDDA327C13}" destId="{D54138BE-9EE9-4F1D-802C-5B0414BB12C5}" srcOrd="1" destOrd="0" presId="urn:microsoft.com/office/officeart/2005/8/layout/orgChart1"/>
    <dgm:cxn modelId="{FEECB5D5-C377-457C-9434-8FB477AD0958}" type="presOf" srcId="{62E4CD0A-1E5A-4ABF-A033-FACD7CAD2355}" destId="{80954C0F-7531-4535-A3E4-A61E3AD0E1A3}" srcOrd="0" destOrd="0" presId="urn:microsoft.com/office/officeart/2005/8/layout/orgChart1"/>
    <dgm:cxn modelId="{4095F2D8-0584-4299-AA21-B53730DDE52B}" srcId="{3F731113-375D-4129-907B-A4EB5A604B0F}" destId="{86332D40-E797-45B6-99E2-4CBDDA327C13}" srcOrd="0" destOrd="0" parTransId="{DB8A8563-E380-490E-8DDA-E9E04F83A849}" sibTransId="{4264CB10-E21E-4FB1-A204-79625F7C5F89}"/>
    <dgm:cxn modelId="{D17AFFE2-231E-4B60-A884-8504DD833D46}" type="presOf" srcId="{DB8A8563-E380-490E-8DDA-E9E04F83A849}" destId="{7DE2F2CB-0E1A-437C-ADDF-2D57011C73DB}" srcOrd="0" destOrd="0" presId="urn:microsoft.com/office/officeart/2005/8/layout/orgChart1"/>
    <dgm:cxn modelId="{EA40AAE3-6625-8E4C-810B-34D5CD6D9194}" type="presOf" srcId="{6D015787-B7E6-0D45-B1A6-B2B1D01ABE25}" destId="{3D2191F1-9787-0949-BE79-2ED3DBCB85B6}" srcOrd="0" destOrd="0" presId="urn:microsoft.com/office/officeart/2005/8/layout/orgChart1"/>
    <dgm:cxn modelId="{3102A7E9-5A68-4848-9558-13B33CEC587D}" srcId="{89D989DF-4A44-42E2-A9C9-E60580AA8D3F}" destId="{62E4CD0A-1E5A-4ABF-A033-FACD7CAD2355}" srcOrd="0" destOrd="0" parTransId="{50CE0F07-5909-43FA-8C62-CE58700DAD62}" sibTransId="{B5C270EA-EFFF-41C7-8121-3641E06DD789}"/>
    <dgm:cxn modelId="{D556B597-34B2-554E-A08B-AD59A68FC99C}" type="presParOf" srcId="{515CEA74-316C-884B-ABB4-93695A79CBA4}" destId="{09AF6466-313C-7744-A77F-AFE5F3F0FC2A}" srcOrd="0" destOrd="0" presId="urn:microsoft.com/office/officeart/2005/8/layout/orgChart1"/>
    <dgm:cxn modelId="{AD266709-E8B7-3642-95CB-8F3B046745F0}" type="presParOf" srcId="{09AF6466-313C-7744-A77F-AFE5F3F0FC2A}" destId="{6AEE4DA6-E6A8-434B-88F6-D4E57772D946}" srcOrd="0" destOrd="0" presId="urn:microsoft.com/office/officeart/2005/8/layout/orgChart1"/>
    <dgm:cxn modelId="{0759CE00-E4EC-544F-88DB-F1390F4C1500}" type="presParOf" srcId="{6AEE4DA6-E6A8-434B-88F6-D4E57772D946}" destId="{3EF1490A-FA1F-F345-BA6D-9B8C5F47F959}" srcOrd="0" destOrd="0" presId="urn:microsoft.com/office/officeart/2005/8/layout/orgChart1"/>
    <dgm:cxn modelId="{2AD7BDE4-8E9A-5745-85CD-9135178B8B94}" type="presParOf" srcId="{6AEE4DA6-E6A8-434B-88F6-D4E57772D946}" destId="{8AF5874A-BFB6-C74F-86F1-22B967461F49}" srcOrd="1" destOrd="0" presId="urn:microsoft.com/office/officeart/2005/8/layout/orgChart1"/>
    <dgm:cxn modelId="{8DB7EBE2-C93E-AA4A-8F5D-61FE895E01A7}" type="presParOf" srcId="{09AF6466-313C-7744-A77F-AFE5F3F0FC2A}" destId="{D64EDA5F-AC9C-E14D-AB91-3C93712C85B0}" srcOrd="1" destOrd="0" presId="urn:microsoft.com/office/officeart/2005/8/layout/orgChart1"/>
    <dgm:cxn modelId="{4436E9E6-07AE-2A4C-80AC-BAA7DB891E55}" type="presParOf" srcId="{D64EDA5F-AC9C-E14D-AB91-3C93712C85B0}" destId="{8CCCBB7C-2CDD-8A49-BFA9-B32B8C48E14C}" srcOrd="0" destOrd="0" presId="urn:microsoft.com/office/officeart/2005/8/layout/orgChart1"/>
    <dgm:cxn modelId="{989D4D99-196A-8040-B4F3-DA8AE6FE6219}" type="presParOf" srcId="{D64EDA5F-AC9C-E14D-AB91-3C93712C85B0}" destId="{20AD19C5-4E82-B540-9D40-8A9C117C6E3D}" srcOrd="1" destOrd="0" presId="urn:microsoft.com/office/officeart/2005/8/layout/orgChart1"/>
    <dgm:cxn modelId="{3D35C986-FCCC-2246-9710-3BD3CB96820F}" type="presParOf" srcId="{20AD19C5-4E82-B540-9D40-8A9C117C6E3D}" destId="{88B8336B-251C-364F-8F92-7741CE1AD7B0}" srcOrd="0" destOrd="0" presId="urn:microsoft.com/office/officeart/2005/8/layout/orgChart1"/>
    <dgm:cxn modelId="{293D226E-4202-A949-A432-A6191AFD2DD3}" type="presParOf" srcId="{88B8336B-251C-364F-8F92-7741CE1AD7B0}" destId="{CF512B24-9D80-0644-AC30-161636EEDFA6}" srcOrd="0" destOrd="0" presId="urn:microsoft.com/office/officeart/2005/8/layout/orgChart1"/>
    <dgm:cxn modelId="{51BFE925-131B-B74E-B3A6-B3E3A9E1174F}" type="presParOf" srcId="{88B8336B-251C-364F-8F92-7741CE1AD7B0}" destId="{392191A0-0CE3-A045-BFAF-E043098F7888}" srcOrd="1" destOrd="0" presId="urn:microsoft.com/office/officeart/2005/8/layout/orgChart1"/>
    <dgm:cxn modelId="{C7ABC7F1-B1B0-8341-92FA-6614ABF32EFC}" type="presParOf" srcId="{20AD19C5-4E82-B540-9D40-8A9C117C6E3D}" destId="{BB3EE4E8-DFF5-6044-8CC2-56FA098950DD}" srcOrd="1" destOrd="0" presId="urn:microsoft.com/office/officeart/2005/8/layout/orgChart1"/>
    <dgm:cxn modelId="{F6B67518-4CA6-4244-9C90-F6107F7D91BF}" type="presParOf" srcId="{20AD19C5-4E82-B540-9D40-8A9C117C6E3D}" destId="{F554C19F-D7B0-324D-877F-5FD644D821FB}" srcOrd="2" destOrd="0" presId="urn:microsoft.com/office/officeart/2005/8/layout/orgChart1"/>
    <dgm:cxn modelId="{B249F78E-BE13-AB44-96C3-6514342C5776}" type="presParOf" srcId="{D64EDA5F-AC9C-E14D-AB91-3C93712C85B0}" destId="{EDDAC3AE-EF9C-144A-A218-57702B1746E9}" srcOrd="2" destOrd="0" presId="urn:microsoft.com/office/officeart/2005/8/layout/orgChart1"/>
    <dgm:cxn modelId="{ADC63BEA-F0E2-B043-8DBF-BED45630F05D}" type="presParOf" srcId="{D64EDA5F-AC9C-E14D-AB91-3C93712C85B0}" destId="{8580B028-D3A3-6D47-B874-DD1762E237BF}" srcOrd="3" destOrd="0" presId="urn:microsoft.com/office/officeart/2005/8/layout/orgChart1"/>
    <dgm:cxn modelId="{4CCAEA43-510A-F04E-A152-6C0B2E023531}" type="presParOf" srcId="{8580B028-D3A3-6D47-B874-DD1762E237BF}" destId="{B996CAF7-7403-694E-BFEA-CB1B4B2E4FDB}" srcOrd="0" destOrd="0" presId="urn:microsoft.com/office/officeart/2005/8/layout/orgChart1"/>
    <dgm:cxn modelId="{BA81725A-DFB7-2B4A-8834-5682F4799EF7}" type="presParOf" srcId="{B996CAF7-7403-694E-BFEA-CB1B4B2E4FDB}" destId="{3D2191F1-9787-0949-BE79-2ED3DBCB85B6}" srcOrd="0" destOrd="0" presId="urn:microsoft.com/office/officeart/2005/8/layout/orgChart1"/>
    <dgm:cxn modelId="{60B73EBC-230C-D442-AE4D-B7F56E1E0573}" type="presParOf" srcId="{B996CAF7-7403-694E-BFEA-CB1B4B2E4FDB}" destId="{48F5CFC8-A86C-D441-BC24-CBCE2F21DC9F}" srcOrd="1" destOrd="0" presId="urn:microsoft.com/office/officeart/2005/8/layout/orgChart1"/>
    <dgm:cxn modelId="{1A285E36-BBEF-6647-8BE7-87B31E77E9B5}" type="presParOf" srcId="{8580B028-D3A3-6D47-B874-DD1762E237BF}" destId="{DF5967D0-BD66-6D42-B3FA-677CCC46CC5C}" srcOrd="1" destOrd="0" presId="urn:microsoft.com/office/officeart/2005/8/layout/orgChart1"/>
    <dgm:cxn modelId="{8FBF63DB-EFCB-4B51-B35E-26D33F386CF0}" type="presParOf" srcId="{DF5967D0-BD66-6D42-B3FA-677CCC46CC5C}" destId="{4D61FBD2-CDA1-4278-8F72-B330872C20F0}" srcOrd="0" destOrd="0" presId="urn:microsoft.com/office/officeart/2005/8/layout/orgChart1"/>
    <dgm:cxn modelId="{BD68E21C-3943-41AE-BB8B-A032FDCBA1E5}" type="presParOf" srcId="{DF5967D0-BD66-6D42-B3FA-677CCC46CC5C}" destId="{9A8CCBD7-7029-4AD5-B161-644C80167E15}" srcOrd="1" destOrd="0" presId="urn:microsoft.com/office/officeart/2005/8/layout/orgChart1"/>
    <dgm:cxn modelId="{41E5DC50-915F-4FC0-B875-04F4A4BB8332}" type="presParOf" srcId="{9A8CCBD7-7029-4AD5-B161-644C80167E15}" destId="{0CFF7DF5-B121-4774-AED8-16E79D0C8243}" srcOrd="0" destOrd="0" presId="urn:microsoft.com/office/officeart/2005/8/layout/orgChart1"/>
    <dgm:cxn modelId="{F58EBC1C-0DA2-4746-B74C-211483064D89}" type="presParOf" srcId="{0CFF7DF5-B121-4774-AED8-16E79D0C8243}" destId="{8830FB97-D618-478C-9FA3-B5E7A86302DA}" srcOrd="0" destOrd="0" presId="urn:microsoft.com/office/officeart/2005/8/layout/orgChart1"/>
    <dgm:cxn modelId="{FB2361EC-3207-43B9-B972-774E9ED35E85}" type="presParOf" srcId="{0CFF7DF5-B121-4774-AED8-16E79D0C8243}" destId="{B81DF910-1818-4C9A-B7AE-1054E38D07E4}" srcOrd="1" destOrd="0" presId="urn:microsoft.com/office/officeart/2005/8/layout/orgChart1"/>
    <dgm:cxn modelId="{9DDFE732-DFCA-479A-A93A-162C2CC776CA}" type="presParOf" srcId="{9A8CCBD7-7029-4AD5-B161-644C80167E15}" destId="{71DD096E-1D02-49D5-A18C-818B58F45D2B}" srcOrd="1" destOrd="0" presId="urn:microsoft.com/office/officeart/2005/8/layout/orgChart1"/>
    <dgm:cxn modelId="{EF08FD15-24E5-41E9-8465-0CD622B68A8D}" type="presParOf" srcId="{9A8CCBD7-7029-4AD5-B161-644C80167E15}" destId="{F3DDB0EC-5BF2-4588-8E0E-BB6E3420DC05}" srcOrd="2" destOrd="0" presId="urn:microsoft.com/office/officeart/2005/8/layout/orgChart1"/>
    <dgm:cxn modelId="{A4F0A3DB-EBEA-444A-A6CA-960F7EE7AE74}" type="presParOf" srcId="{DF5967D0-BD66-6D42-B3FA-677CCC46CC5C}" destId="{AD32E764-300C-4A86-820D-0B4A807F9C12}" srcOrd="2" destOrd="0" presId="urn:microsoft.com/office/officeart/2005/8/layout/orgChart1"/>
    <dgm:cxn modelId="{9EAAC6AF-113C-4D48-B4A9-CCD3A5A3F613}" type="presParOf" srcId="{DF5967D0-BD66-6D42-B3FA-677CCC46CC5C}" destId="{65427F32-90DB-4F45-B688-1D3B0391B869}" srcOrd="3" destOrd="0" presId="urn:microsoft.com/office/officeart/2005/8/layout/orgChart1"/>
    <dgm:cxn modelId="{257012C3-8725-42B9-8685-032A75648227}" type="presParOf" srcId="{65427F32-90DB-4F45-B688-1D3B0391B869}" destId="{19E29880-01FB-4624-A16C-2A63019B59C7}" srcOrd="0" destOrd="0" presId="urn:microsoft.com/office/officeart/2005/8/layout/orgChart1"/>
    <dgm:cxn modelId="{E3549403-9B0A-4EEB-80FF-54EBA3522F10}" type="presParOf" srcId="{19E29880-01FB-4624-A16C-2A63019B59C7}" destId="{A12B60A9-5534-4F0B-AEFF-2D43F57CA21E}" srcOrd="0" destOrd="0" presId="urn:microsoft.com/office/officeart/2005/8/layout/orgChart1"/>
    <dgm:cxn modelId="{3B2DB69B-5E94-4966-9E03-15B1E0A74241}" type="presParOf" srcId="{19E29880-01FB-4624-A16C-2A63019B59C7}" destId="{9A6E0626-BF00-4F43-A995-0447FC043538}" srcOrd="1" destOrd="0" presId="urn:microsoft.com/office/officeart/2005/8/layout/orgChart1"/>
    <dgm:cxn modelId="{2618E870-DAF9-4D4A-A671-43DB5932C63C}" type="presParOf" srcId="{65427F32-90DB-4F45-B688-1D3B0391B869}" destId="{4E6478AE-99B7-444F-B0C8-812EBFC20C49}" srcOrd="1" destOrd="0" presId="urn:microsoft.com/office/officeart/2005/8/layout/orgChart1"/>
    <dgm:cxn modelId="{E925B280-1BBB-4382-9087-8EAB6898F222}" type="presParOf" srcId="{4E6478AE-99B7-444F-B0C8-812EBFC20C49}" destId="{7DE2F2CB-0E1A-437C-ADDF-2D57011C73DB}" srcOrd="0" destOrd="0" presId="urn:microsoft.com/office/officeart/2005/8/layout/orgChart1"/>
    <dgm:cxn modelId="{F2905472-F3CB-4823-B8A8-DC813E579D88}" type="presParOf" srcId="{4E6478AE-99B7-444F-B0C8-812EBFC20C49}" destId="{9AF244D9-7600-4972-ADD9-9AF5D4A5944B}" srcOrd="1" destOrd="0" presId="urn:microsoft.com/office/officeart/2005/8/layout/orgChart1"/>
    <dgm:cxn modelId="{F782E3E7-9250-471A-8769-63D171D52C13}" type="presParOf" srcId="{9AF244D9-7600-4972-ADD9-9AF5D4A5944B}" destId="{1F0F1085-5706-4528-9911-C458B136F4E6}" srcOrd="0" destOrd="0" presId="urn:microsoft.com/office/officeart/2005/8/layout/orgChart1"/>
    <dgm:cxn modelId="{C1FA51AF-7D8C-4C51-874D-298E81B76A9C}" type="presParOf" srcId="{1F0F1085-5706-4528-9911-C458B136F4E6}" destId="{D9293903-09AA-47C5-98DF-BFD640EE94D2}" srcOrd="0" destOrd="0" presId="urn:microsoft.com/office/officeart/2005/8/layout/orgChart1"/>
    <dgm:cxn modelId="{0B83DDC3-783E-4FA3-8ED0-A97F7AAD0902}" type="presParOf" srcId="{1F0F1085-5706-4528-9911-C458B136F4E6}" destId="{D54138BE-9EE9-4F1D-802C-5B0414BB12C5}" srcOrd="1" destOrd="0" presId="urn:microsoft.com/office/officeart/2005/8/layout/orgChart1"/>
    <dgm:cxn modelId="{5329573F-1903-40F6-8A13-576E646B59A4}" type="presParOf" srcId="{9AF244D9-7600-4972-ADD9-9AF5D4A5944B}" destId="{CC249F75-036C-48AE-86E1-762F04C4D977}" srcOrd="1" destOrd="0" presId="urn:microsoft.com/office/officeart/2005/8/layout/orgChart1"/>
    <dgm:cxn modelId="{57C70A29-2CA1-4400-ADB0-BDA7732F6E87}" type="presParOf" srcId="{9AF244D9-7600-4972-ADD9-9AF5D4A5944B}" destId="{664BEB70-277D-4850-9FFD-EE2F0B0E3EBE}" srcOrd="2" destOrd="0" presId="urn:microsoft.com/office/officeart/2005/8/layout/orgChart1"/>
    <dgm:cxn modelId="{1D7FE4FA-3F1E-47B1-BC77-C5949EBA2BBD}" type="presParOf" srcId="{4E6478AE-99B7-444F-B0C8-812EBFC20C49}" destId="{CCBDF540-1093-4B37-9EA8-C78464390586}" srcOrd="2" destOrd="0" presId="urn:microsoft.com/office/officeart/2005/8/layout/orgChart1"/>
    <dgm:cxn modelId="{5607BAAC-8072-4C99-A2DC-C9FBFC5D0F64}" type="presParOf" srcId="{4E6478AE-99B7-444F-B0C8-812EBFC20C49}" destId="{25DF4D95-071A-4521-9801-7D0D1D675212}" srcOrd="3" destOrd="0" presId="urn:microsoft.com/office/officeart/2005/8/layout/orgChart1"/>
    <dgm:cxn modelId="{BE5171BF-991D-4552-8466-9514F1596549}" type="presParOf" srcId="{25DF4D95-071A-4521-9801-7D0D1D675212}" destId="{A8A98721-97C5-4093-AAF2-AB3ACAE9DB18}" srcOrd="0" destOrd="0" presId="urn:microsoft.com/office/officeart/2005/8/layout/orgChart1"/>
    <dgm:cxn modelId="{2F799BA7-16E3-48F3-ADD5-1ACC70316250}" type="presParOf" srcId="{A8A98721-97C5-4093-AAF2-AB3ACAE9DB18}" destId="{C75585D1-76F3-426B-B025-34791327F083}" srcOrd="0" destOrd="0" presId="urn:microsoft.com/office/officeart/2005/8/layout/orgChart1"/>
    <dgm:cxn modelId="{113DF853-3B1C-45F1-A8EB-7D550BD3B274}" type="presParOf" srcId="{A8A98721-97C5-4093-AAF2-AB3ACAE9DB18}" destId="{91C46D5D-979E-44D1-A3EB-7A7EBAC3EA04}" srcOrd="1" destOrd="0" presId="urn:microsoft.com/office/officeart/2005/8/layout/orgChart1"/>
    <dgm:cxn modelId="{5C37A88D-0C7B-44F0-BCE1-9F35CDCE8AD1}" type="presParOf" srcId="{25DF4D95-071A-4521-9801-7D0D1D675212}" destId="{92E9128C-D93F-4AF5-9818-8D6B40A47ED1}" srcOrd="1" destOrd="0" presId="urn:microsoft.com/office/officeart/2005/8/layout/orgChart1"/>
    <dgm:cxn modelId="{ADB05885-B9A0-46FA-887D-1F0B7A9E5A0C}" type="presParOf" srcId="{92E9128C-D93F-4AF5-9818-8D6B40A47ED1}" destId="{CF8F29CF-99E4-4864-9A81-2F3F1229E1D0}" srcOrd="0" destOrd="0" presId="urn:microsoft.com/office/officeart/2005/8/layout/orgChart1"/>
    <dgm:cxn modelId="{7A748228-4D77-4FAA-AA9F-E06B274F3065}" type="presParOf" srcId="{92E9128C-D93F-4AF5-9818-8D6B40A47ED1}" destId="{6F08F504-98BA-46FD-950C-FA6C96969862}" srcOrd="1" destOrd="0" presId="urn:microsoft.com/office/officeart/2005/8/layout/orgChart1"/>
    <dgm:cxn modelId="{789822C5-3B8A-4B36-ACEB-C022BFDB134A}" type="presParOf" srcId="{6F08F504-98BA-46FD-950C-FA6C96969862}" destId="{14A52703-33D0-4EE4-9370-0F3016915B56}" srcOrd="0" destOrd="0" presId="urn:microsoft.com/office/officeart/2005/8/layout/orgChart1"/>
    <dgm:cxn modelId="{C4172F29-0162-4841-83DC-4F9CDECB6A68}" type="presParOf" srcId="{14A52703-33D0-4EE4-9370-0F3016915B56}" destId="{D93473B6-B84F-4E3E-971A-7F69849E0F71}" srcOrd="0" destOrd="0" presId="urn:microsoft.com/office/officeart/2005/8/layout/orgChart1"/>
    <dgm:cxn modelId="{94654AF6-6E64-4E93-B5BF-9CB59F9809CA}" type="presParOf" srcId="{14A52703-33D0-4EE4-9370-0F3016915B56}" destId="{CE6C3511-7822-440B-BC57-109FB0CFE6D4}" srcOrd="1" destOrd="0" presId="urn:microsoft.com/office/officeart/2005/8/layout/orgChart1"/>
    <dgm:cxn modelId="{73C04186-88FB-4677-BCD6-D498177E11BA}" type="presParOf" srcId="{6F08F504-98BA-46FD-950C-FA6C96969862}" destId="{ABCC2285-9D0B-49CE-A577-7258E53422F4}" srcOrd="1" destOrd="0" presId="urn:microsoft.com/office/officeart/2005/8/layout/orgChart1"/>
    <dgm:cxn modelId="{09411866-29EC-458B-9C71-59BEC18793F7}" type="presParOf" srcId="{6F08F504-98BA-46FD-950C-FA6C96969862}" destId="{E6C63812-E812-407C-8310-2FFC2D00A4D4}" srcOrd="2" destOrd="0" presId="urn:microsoft.com/office/officeart/2005/8/layout/orgChart1"/>
    <dgm:cxn modelId="{841A3640-8EBA-49AE-B63B-A76810C8997D}" type="presParOf" srcId="{92E9128C-D93F-4AF5-9818-8D6B40A47ED1}" destId="{D06D0C2A-3319-47D4-AC22-E4ACBE837B6B}" srcOrd="2" destOrd="0" presId="urn:microsoft.com/office/officeart/2005/8/layout/orgChart1"/>
    <dgm:cxn modelId="{FF6665C7-4346-42D1-8651-17E33E18FBF1}" type="presParOf" srcId="{92E9128C-D93F-4AF5-9818-8D6B40A47ED1}" destId="{CF5CBED6-1150-471B-8A9C-C1BC1A6E6987}" srcOrd="3" destOrd="0" presId="urn:microsoft.com/office/officeart/2005/8/layout/orgChart1"/>
    <dgm:cxn modelId="{88D5B1A0-8882-4384-91D7-317C3241DEDB}" type="presParOf" srcId="{CF5CBED6-1150-471B-8A9C-C1BC1A6E6987}" destId="{9A704C06-4D98-49A2-BABB-AE3B6F4CCB2F}" srcOrd="0" destOrd="0" presId="urn:microsoft.com/office/officeart/2005/8/layout/orgChart1"/>
    <dgm:cxn modelId="{FCD1BF7C-0532-4EA2-A3E6-6E319AFE6B78}" type="presParOf" srcId="{9A704C06-4D98-49A2-BABB-AE3B6F4CCB2F}" destId="{3DF71507-CCFD-4DF9-B51D-6C8F71FB5F63}" srcOrd="0" destOrd="0" presId="urn:microsoft.com/office/officeart/2005/8/layout/orgChart1"/>
    <dgm:cxn modelId="{A929291B-95D0-4C1D-B9BF-7DC22D1D85DA}" type="presParOf" srcId="{9A704C06-4D98-49A2-BABB-AE3B6F4CCB2F}" destId="{688113C9-CDF6-45C8-8BAC-56592F097228}" srcOrd="1" destOrd="0" presId="urn:microsoft.com/office/officeart/2005/8/layout/orgChart1"/>
    <dgm:cxn modelId="{17BFCFAF-371F-4161-8D7E-A7135A1A2423}" type="presParOf" srcId="{CF5CBED6-1150-471B-8A9C-C1BC1A6E6987}" destId="{6E783696-9FFA-43DD-99D5-C9C8507F2B2B}" srcOrd="1" destOrd="0" presId="urn:microsoft.com/office/officeart/2005/8/layout/orgChart1"/>
    <dgm:cxn modelId="{DB3EBC70-439B-407A-85D0-B4D4A6FDC5F0}" type="presParOf" srcId="{6E783696-9FFA-43DD-99D5-C9C8507F2B2B}" destId="{0AA585C0-93D2-45AE-80F9-52A420F7E3C1}" srcOrd="0" destOrd="0" presId="urn:microsoft.com/office/officeart/2005/8/layout/orgChart1"/>
    <dgm:cxn modelId="{F23E97AB-4591-4DDC-B02F-27A8A84A5767}" type="presParOf" srcId="{6E783696-9FFA-43DD-99D5-C9C8507F2B2B}" destId="{5D3BEF61-A5C3-4BB5-B242-1BAA19977515}" srcOrd="1" destOrd="0" presId="urn:microsoft.com/office/officeart/2005/8/layout/orgChart1"/>
    <dgm:cxn modelId="{D1C3EB78-0F98-4660-A175-BC08E2103FEE}" type="presParOf" srcId="{5D3BEF61-A5C3-4BB5-B242-1BAA19977515}" destId="{0DD98C6E-12C4-41F3-9EE7-1D6A75D672C6}" srcOrd="0" destOrd="0" presId="urn:microsoft.com/office/officeart/2005/8/layout/orgChart1"/>
    <dgm:cxn modelId="{4F690143-7C8D-442F-89B6-FA314F4908CB}" type="presParOf" srcId="{0DD98C6E-12C4-41F3-9EE7-1D6A75D672C6}" destId="{80954C0F-7531-4535-A3E4-A61E3AD0E1A3}" srcOrd="0" destOrd="0" presId="urn:microsoft.com/office/officeart/2005/8/layout/orgChart1"/>
    <dgm:cxn modelId="{71ED71AB-F3D7-4C47-BDCB-83E151EA4949}" type="presParOf" srcId="{0DD98C6E-12C4-41F3-9EE7-1D6A75D672C6}" destId="{89B686F6-674E-4682-84BE-6E3114D5D354}" srcOrd="1" destOrd="0" presId="urn:microsoft.com/office/officeart/2005/8/layout/orgChart1"/>
    <dgm:cxn modelId="{944BFCE6-4052-40B1-9477-090611603EF2}" type="presParOf" srcId="{5D3BEF61-A5C3-4BB5-B242-1BAA19977515}" destId="{2E467501-A403-4C56-8114-7EEC7075816A}" srcOrd="1" destOrd="0" presId="urn:microsoft.com/office/officeart/2005/8/layout/orgChart1"/>
    <dgm:cxn modelId="{0966F8C7-44A4-4771-9FB9-E74839F6659B}" type="presParOf" srcId="{5D3BEF61-A5C3-4BB5-B242-1BAA19977515}" destId="{2C1B02B0-5B04-469D-9AED-B72CB4549DBB}" srcOrd="2" destOrd="0" presId="urn:microsoft.com/office/officeart/2005/8/layout/orgChart1"/>
    <dgm:cxn modelId="{7ACB6E82-50B6-4934-83D0-6BA0D77CE34F}" type="presParOf" srcId="{6E783696-9FFA-43DD-99D5-C9C8507F2B2B}" destId="{6F51345B-D7C2-4ED0-B77B-B999B96E25E4}" srcOrd="2" destOrd="0" presId="urn:microsoft.com/office/officeart/2005/8/layout/orgChart1"/>
    <dgm:cxn modelId="{3BF0AE0E-0167-4585-92FB-512756C4AB96}" type="presParOf" srcId="{6E783696-9FFA-43DD-99D5-C9C8507F2B2B}" destId="{6F53E1A5-1F40-4E8A-BAF0-4D190139C95E}" srcOrd="3" destOrd="0" presId="urn:microsoft.com/office/officeart/2005/8/layout/orgChart1"/>
    <dgm:cxn modelId="{27ACE6DB-EF0C-4E52-A3A7-282BBB19A50D}" type="presParOf" srcId="{6F53E1A5-1F40-4E8A-BAF0-4D190139C95E}" destId="{63B676C5-181D-4469-8414-AA8FA9FAFDBB}" srcOrd="0" destOrd="0" presId="urn:microsoft.com/office/officeart/2005/8/layout/orgChart1"/>
    <dgm:cxn modelId="{D7862D3E-19DB-46F0-A472-80F8CB077184}" type="presParOf" srcId="{63B676C5-181D-4469-8414-AA8FA9FAFDBB}" destId="{59ECD8D5-6CBF-4866-9AAD-7743FE115F02}" srcOrd="0" destOrd="0" presId="urn:microsoft.com/office/officeart/2005/8/layout/orgChart1"/>
    <dgm:cxn modelId="{42EE3BF7-3D7A-400A-8F73-828A64862DE9}" type="presParOf" srcId="{63B676C5-181D-4469-8414-AA8FA9FAFDBB}" destId="{30BD83BD-8606-42F4-A01B-67DC83650097}" srcOrd="1" destOrd="0" presId="urn:microsoft.com/office/officeart/2005/8/layout/orgChart1"/>
    <dgm:cxn modelId="{9F781403-6009-40BA-9021-2A779CA6BF3D}" type="presParOf" srcId="{6F53E1A5-1F40-4E8A-BAF0-4D190139C95E}" destId="{2B344195-3528-400C-8AFF-177996F53B30}" srcOrd="1" destOrd="0" presId="urn:microsoft.com/office/officeart/2005/8/layout/orgChart1"/>
    <dgm:cxn modelId="{20D09D6C-0404-463B-81F0-748137DED010}" type="presParOf" srcId="{6F53E1A5-1F40-4E8A-BAF0-4D190139C95E}" destId="{3F020FBE-AA8E-44D2-8F7C-CA289509570A}" srcOrd="2" destOrd="0" presId="urn:microsoft.com/office/officeart/2005/8/layout/orgChart1"/>
    <dgm:cxn modelId="{294A0ABF-AA0F-4BA7-801B-403A60D865A6}" type="presParOf" srcId="{CF5CBED6-1150-471B-8A9C-C1BC1A6E6987}" destId="{AF973E67-F6A2-4C1B-8D86-09278AEDE7BB}" srcOrd="2" destOrd="0" presId="urn:microsoft.com/office/officeart/2005/8/layout/orgChart1"/>
    <dgm:cxn modelId="{9EC26D60-617B-4FF6-8C50-099978EDB5B8}" type="presParOf" srcId="{25DF4D95-071A-4521-9801-7D0D1D675212}" destId="{DE09D7B4-061B-4FAC-8E5E-318C5E39A68F}" srcOrd="2" destOrd="0" presId="urn:microsoft.com/office/officeart/2005/8/layout/orgChart1"/>
    <dgm:cxn modelId="{5C8FC3A1-D3D3-4BA1-9709-8C679FE87B97}" type="presParOf" srcId="{65427F32-90DB-4F45-B688-1D3B0391B869}" destId="{45126DC2-27F7-48F3-838F-DCEF332E35D1}" srcOrd="2" destOrd="0" presId="urn:microsoft.com/office/officeart/2005/8/layout/orgChart1"/>
    <dgm:cxn modelId="{9ABA4E51-2F8D-8545-BC92-4D8A13C8E7AE}" type="presParOf" srcId="{8580B028-D3A3-6D47-B874-DD1762E237BF}" destId="{1D5D64E7-46DF-C24B-BB24-0653B21D56A5}" srcOrd="2" destOrd="0" presId="urn:microsoft.com/office/officeart/2005/8/layout/orgChart1"/>
    <dgm:cxn modelId="{61A69930-C811-2D4A-8465-56E50068178F}" type="presParOf" srcId="{09AF6466-313C-7744-A77F-AFE5F3F0FC2A}" destId="{18F390DE-F1DC-2145-A7D0-78505EF22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DDD52-26C2-654E-9396-7FD27BA9476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6E5F9-04C9-484B-87C4-58ABBAC2BDBD}">
      <dgm:prSet phldrT="[Text]"/>
      <dgm:spPr/>
      <dgm:t>
        <a:bodyPr/>
        <a:lstStyle/>
        <a:p>
          <a:r>
            <a:rPr lang="en-US" dirty="0"/>
            <a:t>/22</a:t>
          </a:r>
        </a:p>
      </dgm:t>
    </dgm:pt>
    <dgm:pt modelId="{F5F19437-EACA-9844-9C21-69778600E141}" type="parTrans" cxnId="{3DEB316D-BC13-4A41-8E8D-BA94EA520305}">
      <dgm:prSet/>
      <dgm:spPr/>
      <dgm:t>
        <a:bodyPr/>
        <a:lstStyle/>
        <a:p>
          <a:endParaRPr lang="en-US"/>
        </a:p>
      </dgm:t>
    </dgm:pt>
    <dgm:pt modelId="{D96BE252-B799-104D-968F-3EDDCE38565C}" type="sibTrans" cxnId="{3DEB316D-BC13-4A41-8E8D-BA94EA520305}">
      <dgm:prSet/>
      <dgm:spPr/>
      <dgm:t>
        <a:bodyPr/>
        <a:lstStyle/>
        <a:p>
          <a:endParaRPr lang="en-US"/>
        </a:p>
      </dgm:t>
    </dgm:pt>
    <dgm:pt modelId="{94AA6FDA-A7E9-3843-81D6-7A0AFF8EC460}">
      <dgm:prSet phldrT="[Text]"/>
      <dgm:spPr/>
      <dgm:t>
        <a:bodyPr/>
        <a:lstStyle/>
        <a:p>
          <a:r>
            <a:rPr lang="en-US" dirty="0"/>
            <a:t>/23</a:t>
          </a:r>
        </a:p>
      </dgm:t>
    </dgm:pt>
    <dgm:pt modelId="{DBCBE51E-BB54-E64E-A950-3BA522162B54}" type="parTrans" cxnId="{DEED2224-D3FC-C842-A220-6372B1C68534}">
      <dgm:prSet/>
      <dgm:spPr/>
      <dgm:t>
        <a:bodyPr/>
        <a:lstStyle/>
        <a:p>
          <a:endParaRPr lang="en-US"/>
        </a:p>
      </dgm:t>
    </dgm:pt>
    <dgm:pt modelId="{38F8D8F7-6C49-5F49-B855-4EE53769F0D7}" type="sibTrans" cxnId="{DEED2224-D3FC-C842-A220-6372B1C68534}">
      <dgm:prSet/>
      <dgm:spPr/>
      <dgm:t>
        <a:bodyPr/>
        <a:lstStyle/>
        <a:p>
          <a:endParaRPr lang="en-US"/>
        </a:p>
      </dgm:t>
    </dgm:pt>
    <dgm:pt modelId="{6D015787-B7E6-0D45-B1A6-B2B1D01ABE25}">
      <dgm:prSet phldrT="[Text]"/>
      <dgm:spPr/>
      <dgm:t>
        <a:bodyPr/>
        <a:lstStyle/>
        <a:p>
          <a:r>
            <a:rPr lang="en-US" dirty="0"/>
            <a:t>MUS</a:t>
          </a:r>
        </a:p>
      </dgm:t>
    </dgm:pt>
    <dgm:pt modelId="{F2D76BF0-CDA5-AC43-8F6A-B7810F015024}" type="parTrans" cxnId="{D7C432A1-D98B-7F4D-8F61-4BC0C687A9EF}">
      <dgm:prSet/>
      <dgm:spPr/>
      <dgm:t>
        <a:bodyPr/>
        <a:lstStyle/>
        <a:p>
          <a:endParaRPr lang="en-US"/>
        </a:p>
      </dgm:t>
    </dgm:pt>
    <dgm:pt modelId="{C16D1B20-F603-BD48-B3F2-4119594E0E93}" type="sibTrans" cxnId="{D7C432A1-D98B-7F4D-8F61-4BC0C687A9EF}">
      <dgm:prSet/>
      <dgm:spPr/>
      <dgm:t>
        <a:bodyPr/>
        <a:lstStyle/>
        <a:p>
          <a:endParaRPr lang="en-US"/>
        </a:p>
      </dgm:t>
    </dgm:pt>
    <dgm:pt modelId="{FB1092FE-70AA-6742-932F-FF65A3142369}">
      <dgm:prSet phldrT="[Text]"/>
      <dgm:spPr/>
      <dgm:t>
        <a:bodyPr/>
        <a:lstStyle/>
        <a:p>
          <a:r>
            <a:rPr lang="en-US" dirty="0"/>
            <a:t>/24</a:t>
          </a:r>
        </a:p>
      </dgm:t>
    </dgm:pt>
    <dgm:pt modelId="{DB09D959-5AD5-4041-976F-3AA7B4086AC4}" type="parTrans" cxnId="{698E06A8-30C6-6E40-97CF-D2C3F5E21440}">
      <dgm:prSet/>
      <dgm:spPr/>
      <dgm:t>
        <a:bodyPr/>
        <a:lstStyle/>
        <a:p>
          <a:endParaRPr lang="en-US"/>
        </a:p>
      </dgm:t>
    </dgm:pt>
    <dgm:pt modelId="{61CD2833-839A-CB4A-B234-3D342AF2C2C0}" type="sibTrans" cxnId="{698E06A8-30C6-6E40-97CF-D2C3F5E21440}">
      <dgm:prSet/>
      <dgm:spPr/>
      <dgm:t>
        <a:bodyPr/>
        <a:lstStyle/>
        <a:p>
          <a:endParaRPr lang="en-US"/>
        </a:p>
      </dgm:t>
    </dgm:pt>
    <dgm:pt modelId="{91C2BAA9-FDE2-46A5-8E61-A26088C037F3}">
      <dgm:prSet phldrT="[Text]"/>
      <dgm:spPr/>
      <dgm:t>
        <a:bodyPr/>
        <a:lstStyle/>
        <a:p>
          <a:r>
            <a:rPr lang="en-US" dirty="0"/>
            <a:t>/25</a:t>
          </a:r>
        </a:p>
      </dgm:t>
    </dgm:pt>
    <dgm:pt modelId="{20CAF635-BDC9-4226-A104-DE52AEA49365}" type="parTrans" cxnId="{EE686236-B312-4EF1-B244-7056D9E2C4F8}">
      <dgm:prSet/>
      <dgm:spPr/>
      <dgm:t>
        <a:bodyPr/>
        <a:lstStyle/>
        <a:p>
          <a:endParaRPr lang="en-US"/>
        </a:p>
      </dgm:t>
    </dgm:pt>
    <dgm:pt modelId="{905BA252-D941-490A-8835-23535965D383}" type="sibTrans" cxnId="{EE686236-B312-4EF1-B244-7056D9E2C4F8}">
      <dgm:prSet/>
      <dgm:spPr/>
      <dgm:t>
        <a:bodyPr/>
        <a:lstStyle/>
        <a:p>
          <a:endParaRPr lang="en-US"/>
        </a:p>
      </dgm:t>
    </dgm:pt>
    <dgm:pt modelId="{0BEC83C7-6214-4351-B6E9-E0E405FA87FC}">
      <dgm:prSet phldrT="[Text]"/>
      <dgm:spPr/>
      <dgm:t>
        <a:bodyPr/>
        <a:lstStyle/>
        <a:p>
          <a:r>
            <a:rPr lang="en-US" dirty="0"/>
            <a:t>BUS</a:t>
          </a:r>
        </a:p>
      </dgm:t>
    </dgm:pt>
    <dgm:pt modelId="{B2C3E4FA-A2A5-4C66-94FA-9EDFBA1A2301}" type="parTrans" cxnId="{5A2FDC2A-76FE-4883-B4F7-5ABA62AEFDA7}">
      <dgm:prSet/>
      <dgm:spPr/>
      <dgm:t>
        <a:bodyPr/>
        <a:lstStyle/>
        <a:p>
          <a:endParaRPr lang="en-US"/>
        </a:p>
      </dgm:t>
    </dgm:pt>
    <dgm:pt modelId="{2DC7F026-CF38-4764-B147-B449869B832D}" type="sibTrans" cxnId="{5A2FDC2A-76FE-4883-B4F7-5ABA62AEFDA7}">
      <dgm:prSet/>
      <dgm:spPr/>
      <dgm:t>
        <a:bodyPr/>
        <a:lstStyle/>
        <a:p>
          <a:endParaRPr lang="en-US"/>
        </a:p>
      </dgm:t>
    </dgm:pt>
    <dgm:pt modelId="{837C1F94-E4E4-4A0A-AD28-21EE37022B0F}">
      <dgm:prSet phldrT="[Text]"/>
      <dgm:spPr/>
      <dgm:t>
        <a:bodyPr/>
        <a:lstStyle/>
        <a:p>
          <a:r>
            <a:rPr lang="en-US" dirty="0"/>
            <a:t>/26</a:t>
          </a:r>
        </a:p>
      </dgm:t>
    </dgm:pt>
    <dgm:pt modelId="{8948CDA0-36B1-47B1-99C0-7C291D6F09E8}" type="parTrans" cxnId="{61F23EEE-F9D2-406F-9BF8-64354FAFD27B}">
      <dgm:prSet/>
      <dgm:spPr/>
      <dgm:t>
        <a:bodyPr/>
        <a:lstStyle/>
        <a:p>
          <a:endParaRPr lang="en-US"/>
        </a:p>
      </dgm:t>
    </dgm:pt>
    <dgm:pt modelId="{B5055830-EBD6-45DC-B118-B49EB83DD264}" type="sibTrans" cxnId="{61F23EEE-F9D2-406F-9BF8-64354FAFD27B}">
      <dgm:prSet/>
      <dgm:spPr/>
      <dgm:t>
        <a:bodyPr/>
        <a:lstStyle/>
        <a:p>
          <a:endParaRPr lang="en-US"/>
        </a:p>
      </dgm:t>
    </dgm:pt>
    <dgm:pt modelId="{E9FE5752-59F7-4458-9E18-BDC8A1CA7F07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D3AB77E7-D4A4-4AE5-8B45-C1661263D1A4}" type="parTrans" cxnId="{7EDD7333-1A71-410D-80EC-A9437983B5F0}">
      <dgm:prSet/>
      <dgm:spPr/>
      <dgm:t>
        <a:bodyPr/>
        <a:lstStyle/>
        <a:p>
          <a:endParaRPr lang="en-US"/>
        </a:p>
      </dgm:t>
    </dgm:pt>
    <dgm:pt modelId="{F10D73B2-F259-4D63-A503-8B4ADF876E01}" type="sibTrans" cxnId="{7EDD7333-1A71-410D-80EC-A9437983B5F0}">
      <dgm:prSet/>
      <dgm:spPr/>
      <dgm:t>
        <a:bodyPr/>
        <a:lstStyle/>
        <a:p>
          <a:endParaRPr lang="en-US"/>
        </a:p>
      </dgm:t>
    </dgm:pt>
    <dgm:pt modelId="{D3B0A2B7-39A3-40CC-A6AF-B6DECBD2F7BA}">
      <dgm:prSet phldrT="[Text]"/>
      <dgm:spPr/>
      <dgm:t>
        <a:bodyPr/>
        <a:lstStyle/>
        <a:p>
          <a:r>
            <a:rPr lang="en-US" dirty="0"/>
            <a:t>/27</a:t>
          </a:r>
        </a:p>
      </dgm:t>
    </dgm:pt>
    <dgm:pt modelId="{2B855390-5156-4FF6-B4D6-4A581A1AEE44}" type="parTrans" cxnId="{54B8BC3B-537B-4B6C-A63B-7EC24F9CA95C}">
      <dgm:prSet/>
      <dgm:spPr/>
      <dgm:t>
        <a:bodyPr/>
        <a:lstStyle/>
        <a:p>
          <a:endParaRPr lang="en-US"/>
        </a:p>
      </dgm:t>
    </dgm:pt>
    <dgm:pt modelId="{8069F229-1B9A-4F52-B47A-8AD8741ADDE4}" type="sibTrans" cxnId="{54B8BC3B-537B-4B6C-A63B-7EC24F9CA95C}">
      <dgm:prSet/>
      <dgm:spPr/>
      <dgm:t>
        <a:bodyPr/>
        <a:lstStyle/>
        <a:p>
          <a:endParaRPr lang="en-US"/>
        </a:p>
      </dgm:t>
    </dgm:pt>
    <dgm:pt modelId="{3E4A775B-CF3D-48A3-94F9-F658E973211B}">
      <dgm:prSet phldrT="[Text]"/>
      <dgm:spPr/>
      <dgm:t>
        <a:bodyPr/>
        <a:lstStyle/>
        <a:p>
          <a:r>
            <a:rPr lang="en-US" dirty="0"/>
            <a:t>PHY</a:t>
          </a:r>
        </a:p>
      </dgm:t>
    </dgm:pt>
    <dgm:pt modelId="{55C717E7-6BCB-46F2-97B6-9CFBD477C134}" type="parTrans" cxnId="{943E9196-A124-42AB-A421-9D12AFFA82CD}">
      <dgm:prSet/>
      <dgm:spPr/>
      <dgm:t>
        <a:bodyPr/>
        <a:lstStyle/>
        <a:p>
          <a:endParaRPr lang="en-US"/>
        </a:p>
      </dgm:t>
    </dgm:pt>
    <dgm:pt modelId="{0E660043-C635-4E7A-A6A9-4CE290E66C2F}" type="sibTrans" cxnId="{943E9196-A124-42AB-A421-9D12AFFA82CD}">
      <dgm:prSet/>
      <dgm:spPr/>
      <dgm:t>
        <a:bodyPr/>
        <a:lstStyle/>
        <a:p>
          <a:endParaRPr lang="en-US"/>
        </a:p>
      </dgm:t>
    </dgm:pt>
    <dgm:pt modelId="{7BBFDFF4-511C-4CB6-B2DD-E2A365F16877}">
      <dgm:prSet phldrT="[Text]"/>
      <dgm:spPr/>
      <dgm:t>
        <a:bodyPr/>
        <a:lstStyle/>
        <a:p>
          <a:r>
            <a:rPr lang="en-US" dirty="0"/>
            <a:t>CS</a:t>
          </a:r>
        </a:p>
      </dgm:t>
    </dgm:pt>
    <dgm:pt modelId="{2E18B16A-73C5-46F6-ADD8-4FBDF8B655CD}" type="parTrans" cxnId="{8E0F67C4-2D06-4BD6-A7FB-885CDE0A44D5}">
      <dgm:prSet/>
      <dgm:spPr/>
      <dgm:t>
        <a:bodyPr/>
        <a:lstStyle/>
        <a:p>
          <a:endParaRPr lang="en-US"/>
        </a:p>
      </dgm:t>
    </dgm:pt>
    <dgm:pt modelId="{1E23741E-A585-48DC-83F5-B3EFDFB3BAD2}" type="sibTrans" cxnId="{8E0F67C4-2D06-4BD6-A7FB-885CDE0A44D5}">
      <dgm:prSet/>
      <dgm:spPr/>
      <dgm:t>
        <a:bodyPr/>
        <a:lstStyle/>
        <a:p>
          <a:endParaRPr lang="en-US"/>
        </a:p>
      </dgm:t>
    </dgm:pt>
    <dgm:pt modelId="{515CEA74-316C-884B-ABB4-93695A79CBA4}" type="pres">
      <dgm:prSet presAssocID="{2E1DDD52-26C2-654E-9396-7FD27BA947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F6466-313C-7744-A77F-AFE5F3F0FC2A}" type="pres">
      <dgm:prSet presAssocID="{2FF6E5F9-04C9-484B-87C4-58ABBAC2BDBD}" presName="hierRoot1" presStyleCnt="0">
        <dgm:presLayoutVars>
          <dgm:hierBranch val="init"/>
        </dgm:presLayoutVars>
      </dgm:prSet>
      <dgm:spPr/>
    </dgm:pt>
    <dgm:pt modelId="{6AEE4DA6-E6A8-434B-88F6-D4E57772D946}" type="pres">
      <dgm:prSet presAssocID="{2FF6E5F9-04C9-484B-87C4-58ABBAC2BDBD}" presName="rootComposite1" presStyleCnt="0"/>
      <dgm:spPr/>
    </dgm:pt>
    <dgm:pt modelId="{3EF1490A-FA1F-F345-BA6D-9B8C5F47F959}" type="pres">
      <dgm:prSet presAssocID="{2FF6E5F9-04C9-484B-87C4-58ABBAC2BDBD}" presName="rootText1" presStyleLbl="node0" presStyleIdx="0" presStyleCnt="1">
        <dgm:presLayoutVars>
          <dgm:chPref val="3"/>
        </dgm:presLayoutVars>
      </dgm:prSet>
      <dgm:spPr/>
    </dgm:pt>
    <dgm:pt modelId="{8AF5874A-BFB6-C74F-86F1-22B967461F49}" type="pres">
      <dgm:prSet presAssocID="{2FF6E5F9-04C9-484B-87C4-58ABBAC2BDBD}" presName="rootConnector1" presStyleLbl="node1" presStyleIdx="0" presStyleCnt="0"/>
      <dgm:spPr/>
    </dgm:pt>
    <dgm:pt modelId="{D64EDA5F-AC9C-E14D-AB91-3C93712C85B0}" type="pres">
      <dgm:prSet presAssocID="{2FF6E5F9-04C9-484B-87C4-58ABBAC2BDBD}" presName="hierChild2" presStyleCnt="0"/>
      <dgm:spPr/>
    </dgm:pt>
    <dgm:pt modelId="{8CCCBB7C-2CDD-8A49-BFA9-B32B8C48E14C}" type="pres">
      <dgm:prSet presAssocID="{DBCBE51E-BB54-E64E-A950-3BA522162B54}" presName="Name37" presStyleLbl="parChTrans1D2" presStyleIdx="0" presStyleCnt="2"/>
      <dgm:spPr/>
    </dgm:pt>
    <dgm:pt modelId="{20AD19C5-4E82-B540-9D40-8A9C117C6E3D}" type="pres">
      <dgm:prSet presAssocID="{94AA6FDA-A7E9-3843-81D6-7A0AFF8EC460}" presName="hierRoot2" presStyleCnt="0">
        <dgm:presLayoutVars>
          <dgm:hierBranch val="init"/>
        </dgm:presLayoutVars>
      </dgm:prSet>
      <dgm:spPr/>
    </dgm:pt>
    <dgm:pt modelId="{88B8336B-251C-364F-8F92-7741CE1AD7B0}" type="pres">
      <dgm:prSet presAssocID="{94AA6FDA-A7E9-3843-81D6-7A0AFF8EC460}" presName="rootComposite" presStyleCnt="0"/>
      <dgm:spPr/>
    </dgm:pt>
    <dgm:pt modelId="{CF512B24-9D80-0644-AC30-161636EEDFA6}" type="pres">
      <dgm:prSet presAssocID="{94AA6FDA-A7E9-3843-81D6-7A0AFF8EC460}" presName="rootText" presStyleLbl="node2" presStyleIdx="0" presStyleCnt="2">
        <dgm:presLayoutVars>
          <dgm:chPref val="3"/>
        </dgm:presLayoutVars>
      </dgm:prSet>
      <dgm:spPr/>
    </dgm:pt>
    <dgm:pt modelId="{392191A0-0CE3-A045-BFAF-E043098F7888}" type="pres">
      <dgm:prSet presAssocID="{94AA6FDA-A7E9-3843-81D6-7A0AFF8EC460}" presName="rootConnector" presStyleLbl="node2" presStyleIdx="0" presStyleCnt="2"/>
      <dgm:spPr/>
    </dgm:pt>
    <dgm:pt modelId="{BB3EE4E8-DFF5-6044-8CC2-56FA098950DD}" type="pres">
      <dgm:prSet presAssocID="{94AA6FDA-A7E9-3843-81D6-7A0AFF8EC460}" presName="hierChild4" presStyleCnt="0"/>
      <dgm:spPr/>
    </dgm:pt>
    <dgm:pt modelId="{BAE6A43F-D770-784C-8AC5-4A8AF5EB6333}" type="pres">
      <dgm:prSet presAssocID="{DB09D959-5AD5-4041-976F-3AA7B4086AC4}" presName="Name37" presStyleLbl="parChTrans1D3" presStyleIdx="0" presStyleCnt="2"/>
      <dgm:spPr/>
    </dgm:pt>
    <dgm:pt modelId="{A84B4606-4DE9-5C4B-8E82-6670863EF2C4}" type="pres">
      <dgm:prSet presAssocID="{FB1092FE-70AA-6742-932F-FF65A3142369}" presName="hierRoot2" presStyleCnt="0">
        <dgm:presLayoutVars>
          <dgm:hierBranch val="init"/>
        </dgm:presLayoutVars>
      </dgm:prSet>
      <dgm:spPr/>
    </dgm:pt>
    <dgm:pt modelId="{C34A9AC2-2849-B844-99CD-00702F4EBF2C}" type="pres">
      <dgm:prSet presAssocID="{FB1092FE-70AA-6742-932F-FF65A3142369}" presName="rootComposite" presStyleCnt="0"/>
      <dgm:spPr/>
    </dgm:pt>
    <dgm:pt modelId="{C4FD4BDF-7326-A046-93C9-0A00C06AA6A4}" type="pres">
      <dgm:prSet presAssocID="{FB1092FE-70AA-6742-932F-FF65A3142369}" presName="rootText" presStyleLbl="node3" presStyleIdx="0" presStyleCnt="2">
        <dgm:presLayoutVars>
          <dgm:chPref val="3"/>
        </dgm:presLayoutVars>
      </dgm:prSet>
      <dgm:spPr/>
    </dgm:pt>
    <dgm:pt modelId="{40ECD735-D372-494F-B38E-7CC129560B25}" type="pres">
      <dgm:prSet presAssocID="{FB1092FE-70AA-6742-932F-FF65A3142369}" presName="rootConnector" presStyleLbl="node3" presStyleIdx="0" presStyleCnt="2"/>
      <dgm:spPr/>
    </dgm:pt>
    <dgm:pt modelId="{EAB127C2-E35C-B14E-B14E-786E5ADC77A7}" type="pres">
      <dgm:prSet presAssocID="{FB1092FE-70AA-6742-932F-FF65A3142369}" presName="hierChild4" presStyleCnt="0"/>
      <dgm:spPr/>
    </dgm:pt>
    <dgm:pt modelId="{01553F99-183E-49AB-B446-9A985801AC04}" type="pres">
      <dgm:prSet presAssocID="{20CAF635-BDC9-4226-A104-DE52AEA49365}" presName="Name37" presStyleLbl="parChTrans1D4" presStyleIdx="0" presStyleCnt="6"/>
      <dgm:spPr/>
    </dgm:pt>
    <dgm:pt modelId="{1B2CB394-8A41-46BB-B267-8B838ECFE379}" type="pres">
      <dgm:prSet presAssocID="{91C2BAA9-FDE2-46A5-8E61-A26088C037F3}" presName="hierRoot2" presStyleCnt="0">
        <dgm:presLayoutVars>
          <dgm:hierBranch val="init"/>
        </dgm:presLayoutVars>
      </dgm:prSet>
      <dgm:spPr/>
    </dgm:pt>
    <dgm:pt modelId="{7D222CCC-2467-4B51-BFA9-B254D71B82DD}" type="pres">
      <dgm:prSet presAssocID="{91C2BAA9-FDE2-46A5-8E61-A26088C037F3}" presName="rootComposite" presStyleCnt="0"/>
      <dgm:spPr/>
    </dgm:pt>
    <dgm:pt modelId="{142DCAC9-F0B6-4744-82EC-E467F97D0B26}" type="pres">
      <dgm:prSet presAssocID="{91C2BAA9-FDE2-46A5-8E61-A26088C037F3}" presName="rootText" presStyleLbl="node4" presStyleIdx="0" presStyleCnt="6">
        <dgm:presLayoutVars>
          <dgm:chPref val="3"/>
        </dgm:presLayoutVars>
      </dgm:prSet>
      <dgm:spPr/>
    </dgm:pt>
    <dgm:pt modelId="{304802E4-2CBD-4DEC-814F-1E0AFD4B6DF9}" type="pres">
      <dgm:prSet presAssocID="{91C2BAA9-FDE2-46A5-8E61-A26088C037F3}" presName="rootConnector" presStyleLbl="node4" presStyleIdx="0" presStyleCnt="6"/>
      <dgm:spPr/>
    </dgm:pt>
    <dgm:pt modelId="{9174230B-89C2-457B-B305-0E45BCADEECE}" type="pres">
      <dgm:prSet presAssocID="{91C2BAA9-FDE2-46A5-8E61-A26088C037F3}" presName="hierChild4" presStyleCnt="0"/>
      <dgm:spPr/>
    </dgm:pt>
    <dgm:pt modelId="{2DADE448-F6C7-41CF-90DA-F70AD2483AB2}" type="pres">
      <dgm:prSet presAssocID="{8948CDA0-36B1-47B1-99C0-7C291D6F09E8}" presName="Name37" presStyleLbl="parChTrans1D4" presStyleIdx="1" presStyleCnt="6"/>
      <dgm:spPr/>
    </dgm:pt>
    <dgm:pt modelId="{59794139-5CC4-407D-B55C-2845B69FD20B}" type="pres">
      <dgm:prSet presAssocID="{837C1F94-E4E4-4A0A-AD28-21EE37022B0F}" presName="hierRoot2" presStyleCnt="0">
        <dgm:presLayoutVars>
          <dgm:hierBranch val="init"/>
        </dgm:presLayoutVars>
      </dgm:prSet>
      <dgm:spPr/>
    </dgm:pt>
    <dgm:pt modelId="{BBCA60E8-33D7-4EDA-918F-A7D2D286DF97}" type="pres">
      <dgm:prSet presAssocID="{837C1F94-E4E4-4A0A-AD28-21EE37022B0F}" presName="rootComposite" presStyleCnt="0"/>
      <dgm:spPr/>
    </dgm:pt>
    <dgm:pt modelId="{B0F65108-5179-4EFD-B8D1-C9A2417651B4}" type="pres">
      <dgm:prSet presAssocID="{837C1F94-E4E4-4A0A-AD28-21EE37022B0F}" presName="rootText" presStyleLbl="node4" presStyleIdx="1" presStyleCnt="6">
        <dgm:presLayoutVars>
          <dgm:chPref val="3"/>
        </dgm:presLayoutVars>
      </dgm:prSet>
      <dgm:spPr/>
    </dgm:pt>
    <dgm:pt modelId="{B015467C-B08B-4611-9A45-1A11CF9FD11C}" type="pres">
      <dgm:prSet presAssocID="{837C1F94-E4E4-4A0A-AD28-21EE37022B0F}" presName="rootConnector" presStyleLbl="node4" presStyleIdx="1" presStyleCnt="6"/>
      <dgm:spPr/>
    </dgm:pt>
    <dgm:pt modelId="{AF8E3F8D-BB25-49EF-9D44-C95FC3E420AE}" type="pres">
      <dgm:prSet presAssocID="{837C1F94-E4E4-4A0A-AD28-21EE37022B0F}" presName="hierChild4" presStyleCnt="0"/>
      <dgm:spPr/>
    </dgm:pt>
    <dgm:pt modelId="{D42CDCB0-8A57-424B-BF3D-7C4240EB262B}" type="pres">
      <dgm:prSet presAssocID="{2B855390-5156-4FF6-B4D6-4A581A1AEE44}" presName="Name37" presStyleLbl="parChTrans1D4" presStyleIdx="2" presStyleCnt="6"/>
      <dgm:spPr/>
    </dgm:pt>
    <dgm:pt modelId="{36CEB8DE-7BFC-44A5-B066-096FE170DFF2}" type="pres">
      <dgm:prSet presAssocID="{D3B0A2B7-39A3-40CC-A6AF-B6DECBD2F7BA}" presName="hierRoot2" presStyleCnt="0">
        <dgm:presLayoutVars>
          <dgm:hierBranch val="init"/>
        </dgm:presLayoutVars>
      </dgm:prSet>
      <dgm:spPr/>
    </dgm:pt>
    <dgm:pt modelId="{BF3932A3-7874-4891-865D-DF94A86D4A7B}" type="pres">
      <dgm:prSet presAssocID="{D3B0A2B7-39A3-40CC-A6AF-B6DECBD2F7BA}" presName="rootComposite" presStyleCnt="0"/>
      <dgm:spPr/>
    </dgm:pt>
    <dgm:pt modelId="{67EEA749-9EAE-4DAA-BA7D-86E59E06540D}" type="pres">
      <dgm:prSet presAssocID="{D3B0A2B7-39A3-40CC-A6AF-B6DECBD2F7BA}" presName="rootText" presStyleLbl="node4" presStyleIdx="2" presStyleCnt="6" custLinFactX="-48044" custLinFactNeighborX="-100000" custLinFactNeighborY="-4084">
        <dgm:presLayoutVars>
          <dgm:chPref val="3"/>
        </dgm:presLayoutVars>
      </dgm:prSet>
      <dgm:spPr/>
    </dgm:pt>
    <dgm:pt modelId="{D4057139-8DDB-4298-89E3-C79067BCC01C}" type="pres">
      <dgm:prSet presAssocID="{D3B0A2B7-39A3-40CC-A6AF-B6DECBD2F7BA}" presName="rootConnector" presStyleLbl="node4" presStyleIdx="2" presStyleCnt="6"/>
      <dgm:spPr/>
    </dgm:pt>
    <dgm:pt modelId="{6D10CEBC-3C03-4D58-A692-81C84C749E0F}" type="pres">
      <dgm:prSet presAssocID="{D3B0A2B7-39A3-40CC-A6AF-B6DECBD2F7BA}" presName="hierChild4" presStyleCnt="0"/>
      <dgm:spPr/>
    </dgm:pt>
    <dgm:pt modelId="{1B758EBC-3643-4FF6-9289-D78F6BB50174}" type="pres">
      <dgm:prSet presAssocID="{D3B0A2B7-39A3-40CC-A6AF-B6DECBD2F7BA}" presName="hierChild5" presStyleCnt="0"/>
      <dgm:spPr/>
    </dgm:pt>
    <dgm:pt modelId="{CC19D1D1-7C60-4BCA-95E2-9764748ADD57}" type="pres">
      <dgm:prSet presAssocID="{55C717E7-6BCB-46F2-97B6-9CFBD477C134}" presName="Name37" presStyleLbl="parChTrans1D4" presStyleIdx="3" presStyleCnt="6"/>
      <dgm:spPr/>
    </dgm:pt>
    <dgm:pt modelId="{2DBECA0F-738D-45EC-888F-2413C87CB43C}" type="pres">
      <dgm:prSet presAssocID="{3E4A775B-CF3D-48A3-94F9-F658E973211B}" presName="hierRoot2" presStyleCnt="0">
        <dgm:presLayoutVars>
          <dgm:hierBranch val="init"/>
        </dgm:presLayoutVars>
      </dgm:prSet>
      <dgm:spPr/>
    </dgm:pt>
    <dgm:pt modelId="{7F50B96B-A900-4BBE-8C59-0C4725AB7170}" type="pres">
      <dgm:prSet presAssocID="{3E4A775B-CF3D-48A3-94F9-F658E973211B}" presName="rootComposite" presStyleCnt="0"/>
      <dgm:spPr/>
    </dgm:pt>
    <dgm:pt modelId="{5702C8E5-D305-435B-B292-82C658C6E2CA}" type="pres">
      <dgm:prSet presAssocID="{3E4A775B-CF3D-48A3-94F9-F658E973211B}" presName="rootText" presStyleLbl="node4" presStyleIdx="3" presStyleCnt="6" custLinFactY="-47024" custLinFactNeighborX="21441" custLinFactNeighborY="-100000">
        <dgm:presLayoutVars>
          <dgm:chPref val="3"/>
        </dgm:presLayoutVars>
      </dgm:prSet>
      <dgm:spPr/>
    </dgm:pt>
    <dgm:pt modelId="{3728B6F6-C167-436C-AA07-DE5313AB8810}" type="pres">
      <dgm:prSet presAssocID="{3E4A775B-CF3D-48A3-94F9-F658E973211B}" presName="rootConnector" presStyleLbl="node4" presStyleIdx="3" presStyleCnt="6"/>
      <dgm:spPr/>
    </dgm:pt>
    <dgm:pt modelId="{F2A25189-35F5-459F-B202-38E8894CDEEB}" type="pres">
      <dgm:prSet presAssocID="{3E4A775B-CF3D-48A3-94F9-F658E973211B}" presName="hierChild4" presStyleCnt="0"/>
      <dgm:spPr/>
    </dgm:pt>
    <dgm:pt modelId="{DCBE0689-DABD-468A-9D76-A81D2F961EED}" type="pres">
      <dgm:prSet presAssocID="{3E4A775B-CF3D-48A3-94F9-F658E973211B}" presName="hierChild5" presStyleCnt="0"/>
      <dgm:spPr/>
    </dgm:pt>
    <dgm:pt modelId="{5455A137-4649-41D9-A9B8-B5DC487F39FB}" type="pres">
      <dgm:prSet presAssocID="{837C1F94-E4E4-4A0A-AD28-21EE37022B0F}" presName="hierChild5" presStyleCnt="0"/>
      <dgm:spPr/>
    </dgm:pt>
    <dgm:pt modelId="{B7ADC060-C14D-49F1-ABE8-FC038F9CD8FD}" type="pres">
      <dgm:prSet presAssocID="{D3AB77E7-D4A4-4AE5-8B45-C1661263D1A4}" presName="Name37" presStyleLbl="parChTrans1D4" presStyleIdx="4" presStyleCnt="6"/>
      <dgm:spPr/>
    </dgm:pt>
    <dgm:pt modelId="{AFF8A94E-2851-4DB9-8EB3-22D5BE358EEF}" type="pres">
      <dgm:prSet presAssocID="{E9FE5752-59F7-4458-9E18-BDC8A1CA7F07}" presName="hierRoot2" presStyleCnt="0">
        <dgm:presLayoutVars>
          <dgm:hierBranch val="init"/>
        </dgm:presLayoutVars>
      </dgm:prSet>
      <dgm:spPr/>
    </dgm:pt>
    <dgm:pt modelId="{0080D50F-91C4-4200-86AE-99492EDF22CB}" type="pres">
      <dgm:prSet presAssocID="{E9FE5752-59F7-4458-9E18-BDC8A1CA7F07}" presName="rootComposite" presStyleCnt="0"/>
      <dgm:spPr/>
    </dgm:pt>
    <dgm:pt modelId="{1A0325A4-8D01-47B6-AD6F-5FB18F068DA7}" type="pres">
      <dgm:prSet presAssocID="{E9FE5752-59F7-4458-9E18-BDC8A1CA7F07}" presName="rootText" presStyleLbl="node4" presStyleIdx="4" presStyleCnt="6">
        <dgm:presLayoutVars>
          <dgm:chPref val="3"/>
        </dgm:presLayoutVars>
      </dgm:prSet>
      <dgm:spPr/>
    </dgm:pt>
    <dgm:pt modelId="{F9304F60-0491-4975-95E2-F313E104AE9A}" type="pres">
      <dgm:prSet presAssocID="{E9FE5752-59F7-4458-9E18-BDC8A1CA7F07}" presName="rootConnector" presStyleLbl="node4" presStyleIdx="4" presStyleCnt="6"/>
      <dgm:spPr/>
    </dgm:pt>
    <dgm:pt modelId="{BC03E965-E75E-4C3C-A5F8-299F79D8CDBE}" type="pres">
      <dgm:prSet presAssocID="{E9FE5752-59F7-4458-9E18-BDC8A1CA7F07}" presName="hierChild4" presStyleCnt="0"/>
      <dgm:spPr/>
    </dgm:pt>
    <dgm:pt modelId="{B28B6EC1-5936-474D-A4A4-AE8BC659774B}" type="pres">
      <dgm:prSet presAssocID="{E9FE5752-59F7-4458-9E18-BDC8A1CA7F07}" presName="hierChild5" presStyleCnt="0"/>
      <dgm:spPr/>
    </dgm:pt>
    <dgm:pt modelId="{74F4ABF9-1945-403A-8BF5-AAC27BCDD6B8}" type="pres">
      <dgm:prSet presAssocID="{91C2BAA9-FDE2-46A5-8E61-A26088C037F3}" presName="hierChild5" presStyleCnt="0"/>
      <dgm:spPr/>
    </dgm:pt>
    <dgm:pt modelId="{88346666-9FAC-451A-A22D-6214DC2DB5CD}" type="pres">
      <dgm:prSet presAssocID="{B2C3E4FA-A2A5-4C66-94FA-9EDFBA1A2301}" presName="Name37" presStyleLbl="parChTrans1D4" presStyleIdx="5" presStyleCnt="6"/>
      <dgm:spPr/>
    </dgm:pt>
    <dgm:pt modelId="{A3B8DDE2-15AD-4F5A-A0CB-F502546C979B}" type="pres">
      <dgm:prSet presAssocID="{0BEC83C7-6214-4351-B6E9-E0E405FA87FC}" presName="hierRoot2" presStyleCnt="0">
        <dgm:presLayoutVars>
          <dgm:hierBranch val="init"/>
        </dgm:presLayoutVars>
      </dgm:prSet>
      <dgm:spPr/>
    </dgm:pt>
    <dgm:pt modelId="{C1D18C96-505C-43ED-B0FA-162D05F1EE4B}" type="pres">
      <dgm:prSet presAssocID="{0BEC83C7-6214-4351-B6E9-E0E405FA87FC}" presName="rootComposite" presStyleCnt="0"/>
      <dgm:spPr/>
    </dgm:pt>
    <dgm:pt modelId="{A943610A-BE33-4268-9307-5B36810439EB}" type="pres">
      <dgm:prSet presAssocID="{0BEC83C7-6214-4351-B6E9-E0E405FA87FC}" presName="rootText" presStyleLbl="node4" presStyleIdx="5" presStyleCnt="6">
        <dgm:presLayoutVars>
          <dgm:chPref val="3"/>
        </dgm:presLayoutVars>
      </dgm:prSet>
      <dgm:spPr/>
    </dgm:pt>
    <dgm:pt modelId="{EE487959-3999-4680-A344-D59003A8FB6A}" type="pres">
      <dgm:prSet presAssocID="{0BEC83C7-6214-4351-B6E9-E0E405FA87FC}" presName="rootConnector" presStyleLbl="node4" presStyleIdx="5" presStyleCnt="6"/>
      <dgm:spPr/>
    </dgm:pt>
    <dgm:pt modelId="{63E561D8-9B58-4364-8CAC-3C1F5321E03D}" type="pres">
      <dgm:prSet presAssocID="{0BEC83C7-6214-4351-B6E9-E0E405FA87FC}" presName="hierChild4" presStyleCnt="0"/>
      <dgm:spPr/>
    </dgm:pt>
    <dgm:pt modelId="{A9522824-3971-473C-8170-98A3D960DAE3}" type="pres">
      <dgm:prSet presAssocID="{0BEC83C7-6214-4351-B6E9-E0E405FA87FC}" presName="hierChild5" presStyleCnt="0"/>
      <dgm:spPr/>
    </dgm:pt>
    <dgm:pt modelId="{BA3FB93E-1E9C-3E45-98C1-125851F96AF1}" type="pres">
      <dgm:prSet presAssocID="{FB1092FE-70AA-6742-932F-FF65A3142369}" presName="hierChild5" presStyleCnt="0"/>
      <dgm:spPr/>
    </dgm:pt>
    <dgm:pt modelId="{0628F512-6FF3-4996-BE56-CC276E474B8D}" type="pres">
      <dgm:prSet presAssocID="{2E18B16A-73C5-46F6-ADD8-4FBDF8B655CD}" presName="Name37" presStyleLbl="parChTrans1D3" presStyleIdx="1" presStyleCnt="2"/>
      <dgm:spPr/>
    </dgm:pt>
    <dgm:pt modelId="{5E7FF938-AAD4-4C1F-9784-D1B20D1DA285}" type="pres">
      <dgm:prSet presAssocID="{7BBFDFF4-511C-4CB6-B2DD-E2A365F16877}" presName="hierRoot2" presStyleCnt="0">
        <dgm:presLayoutVars>
          <dgm:hierBranch val="init"/>
        </dgm:presLayoutVars>
      </dgm:prSet>
      <dgm:spPr/>
    </dgm:pt>
    <dgm:pt modelId="{432D59EC-C684-4389-A9F8-BC528367B415}" type="pres">
      <dgm:prSet presAssocID="{7BBFDFF4-511C-4CB6-B2DD-E2A365F16877}" presName="rootComposite" presStyleCnt="0"/>
      <dgm:spPr/>
    </dgm:pt>
    <dgm:pt modelId="{248C4DEB-10F6-446D-89DC-EEA3EE42429D}" type="pres">
      <dgm:prSet presAssocID="{7BBFDFF4-511C-4CB6-B2DD-E2A365F16877}" presName="rootText" presStyleLbl="node3" presStyleIdx="1" presStyleCnt="2">
        <dgm:presLayoutVars>
          <dgm:chPref val="3"/>
        </dgm:presLayoutVars>
      </dgm:prSet>
      <dgm:spPr/>
    </dgm:pt>
    <dgm:pt modelId="{9CBBCAA2-0DEA-4430-A24D-56BEFF772C0A}" type="pres">
      <dgm:prSet presAssocID="{7BBFDFF4-511C-4CB6-B2DD-E2A365F16877}" presName="rootConnector" presStyleLbl="node3" presStyleIdx="1" presStyleCnt="2"/>
      <dgm:spPr/>
    </dgm:pt>
    <dgm:pt modelId="{70FA5221-52EE-4A56-B9D4-328C71284572}" type="pres">
      <dgm:prSet presAssocID="{7BBFDFF4-511C-4CB6-B2DD-E2A365F16877}" presName="hierChild4" presStyleCnt="0"/>
      <dgm:spPr/>
    </dgm:pt>
    <dgm:pt modelId="{EC238D70-BDA4-4A09-A046-07250BEDC1D8}" type="pres">
      <dgm:prSet presAssocID="{7BBFDFF4-511C-4CB6-B2DD-E2A365F16877}" presName="hierChild5" presStyleCnt="0"/>
      <dgm:spPr/>
    </dgm:pt>
    <dgm:pt modelId="{F554C19F-D7B0-324D-877F-5FD644D821FB}" type="pres">
      <dgm:prSet presAssocID="{94AA6FDA-A7E9-3843-81D6-7A0AFF8EC460}" presName="hierChild5" presStyleCnt="0"/>
      <dgm:spPr/>
    </dgm:pt>
    <dgm:pt modelId="{EDDAC3AE-EF9C-144A-A218-57702B1746E9}" type="pres">
      <dgm:prSet presAssocID="{F2D76BF0-CDA5-AC43-8F6A-B7810F015024}" presName="Name37" presStyleLbl="parChTrans1D2" presStyleIdx="1" presStyleCnt="2"/>
      <dgm:spPr/>
    </dgm:pt>
    <dgm:pt modelId="{8580B028-D3A3-6D47-B874-DD1762E237BF}" type="pres">
      <dgm:prSet presAssocID="{6D015787-B7E6-0D45-B1A6-B2B1D01ABE25}" presName="hierRoot2" presStyleCnt="0">
        <dgm:presLayoutVars>
          <dgm:hierBranch val="init"/>
        </dgm:presLayoutVars>
      </dgm:prSet>
      <dgm:spPr/>
    </dgm:pt>
    <dgm:pt modelId="{B996CAF7-7403-694E-BFEA-CB1B4B2E4FDB}" type="pres">
      <dgm:prSet presAssocID="{6D015787-B7E6-0D45-B1A6-B2B1D01ABE25}" presName="rootComposite" presStyleCnt="0"/>
      <dgm:spPr/>
    </dgm:pt>
    <dgm:pt modelId="{3D2191F1-9787-0949-BE79-2ED3DBCB85B6}" type="pres">
      <dgm:prSet presAssocID="{6D015787-B7E6-0D45-B1A6-B2B1D01ABE25}" presName="rootText" presStyleLbl="node2" presStyleIdx="1" presStyleCnt="2">
        <dgm:presLayoutVars>
          <dgm:chPref val="3"/>
        </dgm:presLayoutVars>
      </dgm:prSet>
      <dgm:spPr/>
    </dgm:pt>
    <dgm:pt modelId="{48F5CFC8-A86C-D441-BC24-CBCE2F21DC9F}" type="pres">
      <dgm:prSet presAssocID="{6D015787-B7E6-0D45-B1A6-B2B1D01ABE25}" presName="rootConnector" presStyleLbl="node2" presStyleIdx="1" presStyleCnt="2"/>
      <dgm:spPr/>
    </dgm:pt>
    <dgm:pt modelId="{DF5967D0-BD66-6D42-B3FA-677CCC46CC5C}" type="pres">
      <dgm:prSet presAssocID="{6D015787-B7E6-0D45-B1A6-B2B1D01ABE25}" presName="hierChild4" presStyleCnt="0"/>
      <dgm:spPr/>
    </dgm:pt>
    <dgm:pt modelId="{1D5D64E7-46DF-C24B-BB24-0653B21D56A5}" type="pres">
      <dgm:prSet presAssocID="{6D015787-B7E6-0D45-B1A6-B2B1D01ABE25}" presName="hierChild5" presStyleCnt="0"/>
      <dgm:spPr/>
    </dgm:pt>
    <dgm:pt modelId="{18F390DE-F1DC-2145-A7D0-78505EF22506}" type="pres">
      <dgm:prSet presAssocID="{2FF6E5F9-04C9-484B-87C4-58ABBAC2BDBD}" presName="hierChild3" presStyleCnt="0"/>
      <dgm:spPr/>
    </dgm:pt>
  </dgm:ptLst>
  <dgm:cxnLst>
    <dgm:cxn modelId="{A35A3E0D-24C9-4E9D-B09D-FCD4807DE463}" type="presOf" srcId="{20CAF635-BDC9-4226-A104-DE52AEA49365}" destId="{01553F99-183E-49AB-B446-9A985801AC04}" srcOrd="0" destOrd="0" presId="urn:microsoft.com/office/officeart/2005/8/layout/orgChart1"/>
    <dgm:cxn modelId="{8C12680E-B981-4704-958A-FDB04594E603}" type="presOf" srcId="{D3B0A2B7-39A3-40CC-A6AF-B6DECBD2F7BA}" destId="{67EEA749-9EAE-4DAA-BA7D-86E59E06540D}" srcOrd="0" destOrd="0" presId="urn:microsoft.com/office/officeart/2005/8/layout/orgChart1"/>
    <dgm:cxn modelId="{7D213710-A264-4567-BD40-4CA599A70ECE}" type="presOf" srcId="{7BBFDFF4-511C-4CB6-B2DD-E2A365F16877}" destId="{248C4DEB-10F6-446D-89DC-EEA3EE42429D}" srcOrd="0" destOrd="0" presId="urn:microsoft.com/office/officeart/2005/8/layout/orgChart1"/>
    <dgm:cxn modelId="{9BDBAA14-85B8-064D-954A-BC9780CDEC21}" type="presOf" srcId="{94AA6FDA-A7E9-3843-81D6-7A0AFF8EC460}" destId="{392191A0-0CE3-A045-BFAF-E043098F7888}" srcOrd="1" destOrd="0" presId="urn:microsoft.com/office/officeart/2005/8/layout/orgChart1"/>
    <dgm:cxn modelId="{9A49EC18-4BD6-4A3C-B8B5-BB951C89B0F8}" type="presOf" srcId="{0BEC83C7-6214-4351-B6E9-E0E405FA87FC}" destId="{A943610A-BE33-4268-9307-5B36810439EB}" srcOrd="0" destOrd="0" presId="urn:microsoft.com/office/officeart/2005/8/layout/orgChart1"/>
    <dgm:cxn modelId="{DEED2224-D3FC-C842-A220-6372B1C68534}" srcId="{2FF6E5F9-04C9-484B-87C4-58ABBAC2BDBD}" destId="{94AA6FDA-A7E9-3843-81D6-7A0AFF8EC460}" srcOrd="0" destOrd="0" parTransId="{DBCBE51E-BB54-E64E-A950-3BA522162B54}" sibTransId="{38F8D8F7-6C49-5F49-B855-4EE53769F0D7}"/>
    <dgm:cxn modelId="{BCB52325-5CD5-9640-A51B-6BD7DC21CED7}" type="presOf" srcId="{FB1092FE-70AA-6742-932F-FF65A3142369}" destId="{C4FD4BDF-7326-A046-93C9-0A00C06AA6A4}" srcOrd="0" destOrd="0" presId="urn:microsoft.com/office/officeart/2005/8/layout/orgChart1"/>
    <dgm:cxn modelId="{5A2FDC2A-76FE-4883-B4F7-5ABA62AEFDA7}" srcId="{FB1092FE-70AA-6742-932F-FF65A3142369}" destId="{0BEC83C7-6214-4351-B6E9-E0E405FA87FC}" srcOrd="1" destOrd="0" parTransId="{B2C3E4FA-A2A5-4C66-94FA-9EDFBA1A2301}" sibTransId="{2DC7F026-CF38-4764-B147-B449869B832D}"/>
    <dgm:cxn modelId="{D3BF572E-182A-49AA-A56F-9D895574C827}" type="presOf" srcId="{B2C3E4FA-A2A5-4C66-94FA-9EDFBA1A2301}" destId="{88346666-9FAC-451A-A22D-6214DC2DB5CD}" srcOrd="0" destOrd="0" presId="urn:microsoft.com/office/officeart/2005/8/layout/orgChart1"/>
    <dgm:cxn modelId="{A319C931-1F5A-43FF-B41F-A149206C9FBE}" type="presOf" srcId="{D3AB77E7-D4A4-4AE5-8B45-C1661263D1A4}" destId="{B7ADC060-C14D-49F1-ABE8-FC038F9CD8FD}" srcOrd="0" destOrd="0" presId="urn:microsoft.com/office/officeart/2005/8/layout/orgChart1"/>
    <dgm:cxn modelId="{7EDD7333-1A71-410D-80EC-A9437983B5F0}" srcId="{91C2BAA9-FDE2-46A5-8E61-A26088C037F3}" destId="{E9FE5752-59F7-4458-9E18-BDC8A1CA7F07}" srcOrd="1" destOrd="0" parTransId="{D3AB77E7-D4A4-4AE5-8B45-C1661263D1A4}" sibTransId="{F10D73B2-F259-4D63-A503-8B4ADF876E01}"/>
    <dgm:cxn modelId="{EE686236-B312-4EF1-B244-7056D9E2C4F8}" srcId="{FB1092FE-70AA-6742-932F-FF65A3142369}" destId="{91C2BAA9-FDE2-46A5-8E61-A26088C037F3}" srcOrd="0" destOrd="0" parTransId="{20CAF635-BDC9-4226-A104-DE52AEA49365}" sibTransId="{905BA252-D941-490A-8835-23535965D383}"/>
    <dgm:cxn modelId="{0863AA37-4726-AA4F-A3B1-386A55B4960E}" type="presOf" srcId="{2E1DDD52-26C2-654E-9396-7FD27BA9476C}" destId="{515CEA74-316C-884B-ABB4-93695A79CBA4}" srcOrd="0" destOrd="0" presId="urn:microsoft.com/office/officeart/2005/8/layout/orgChart1"/>
    <dgm:cxn modelId="{0B8C6D38-1EF5-4760-958D-389A298C9139}" type="presOf" srcId="{0BEC83C7-6214-4351-B6E9-E0E405FA87FC}" destId="{EE487959-3999-4680-A344-D59003A8FB6A}" srcOrd="1" destOrd="0" presId="urn:microsoft.com/office/officeart/2005/8/layout/orgChart1"/>
    <dgm:cxn modelId="{580F353B-347C-4423-8FF0-548D6423DD74}" type="presOf" srcId="{91C2BAA9-FDE2-46A5-8E61-A26088C037F3}" destId="{304802E4-2CBD-4DEC-814F-1E0AFD4B6DF9}" srcOrd="1" destOrd="0" presId="urn:microsoft.com/office/officeart/2005/8/layout/orgChart1"/>
    <dgm:cxn modelId="{54B8BC3B-537B-4B6C-A63B-7EC24F9CA95C}" srcId="{837C1F94-E4E4-4A0A-AD28-21EE37022B0F}" destId="{D3B0A2B7-39A3-40CC-A6AF-B6DECBD2F7BA}" srcOrd="0" destOrd="0" parTransId="{2B855390-5156-4FF6-B4D6-4A581A1AEE44}" sibTransId="{8069F229-1B9A-4F52-B47A-8AD8741ADDE4}"/>
    <dgm:cxn modelId="{026A3441-6D60-C84E-A2AF-349AAE813401}" type="presOf" srcId="{DB09D959-5AD5-4041-976F-3AA7B4086AC4}" destId="{BAE6A43F-D770-784C-8AC5-4A8AF5EB6333}" srcOrd="0" destOrd="0" presId="urn:microsoft.com/office/officeart/2005/8/layout/orgChart1"/>
    <dgm:cxn modelId="{E3458668-3460-5648-BEB3-D80A57375CCC}" type="presOf" srcId="{FB1092FE-70AA-6742-932F-FF65A3142369}" destId="{40ECD735-D372-494F-B38E-7CC129560B25}" srcOrd="1" destOrd="0" presId="urn:microsoft.com/office/officeart/2005/8/layout/orgChart1"/>
    <dgm:cxn modelId="{DFC7764C-6492-4E44-B51E-B9C5D4901F07}" type="presOf" srcId="{E9FE5752-59F7-4458-9E18-BDC8A1CA7F07}" destId="{1A0325A4-8D01-47B6-AD6F-5FB18F068DA7}" srcOrd="0" destOrd="0" presId="urn:microsoft.com/office/officeart/2005/8/layout/orgChart1"/>
    <dgm:cxn modelId="{3DEB316D-BC13-4A41-8E8D-BA94EA520305}" srcId="{2E1DDD52-26C2-654E-9396-7FD27BA9476C}" destId="{2FF6E5F9-04C9-484B-87C4-58ABBAC2BDBD}" srcOrd="0" destOrd="0" parTransId="{F5F19437-EACA-9844-9C21-69778600E141}" sibTransId="{D96BE252-B799-104D-968F-3EDDCE38565C}"/>
    <dgm:cxn modelId="{341C424D-9719-1F4D-A4AD-AF935FD2A6E7}" type="presOf" srcId="{94AA6FDA-A7E9-3843-81D6-7A0AFF8EC460}" destId="{CF512B24-9D80-0644-AC30-161636EEDFA6}" srcOrd="0" destOrd="0" presId="urn:microsoft.com/office/officeart/2005/8/layout/orgChart1"/>
    <dgm:cxn modelId="{6B864A4F-D949-46EF-AFAE-30A963D70AFE}" type="presOf" srcId="{3E4A775B-CF3D-48A3-94F9-F658E973211B}" destId="{5702C8E5-D305-435B-B292-82C658C6E2CA}" srcOrd="0" destOrd="0" presId="urn:microsoft.com/office/officeart/2005/8/layout/orgChart1"/>
    <dgm:cxn modelId="{36B97C56-14F7-46E3-8CF0-EFFC1816CF77}" type="presOf" srcId="{837C1F94-E4E4-4A0A-AD28-21EE37022B0F}" destId="{B015467C-B08B-4611-9A45-1A11CF9FD11C}" srcOrd="1" destOrd="0" presId="urn:microsoft.com/office/officeart/2005/8/layout/orgChart1"/>
    <dgm:cxn modelId="{649F3777-3707-46AF-8D4F-C71AAD73B946}" type="presOf" srcId="{2E18B16A-73C5-46F6-ADD8-4FBDF8B655CD}" destId="{0628F512-6FF3-4996-BE56-CC276E474B8D}" srcOrd="0" destOrd="0" presId="urn:microsoft.com/office/officeart/2005/8/layout/orgChart1"/>
    <dgm:cxn modelId="{ED3C9C8A-838E-734B-821F-038A9D250349}" type="presOf" srcId="{F2D76BF0-CDA5-AC43-8F6A-B7810F015024}" destId="{EDDAC3AE-EF9C-144A-A218-57702B1746E9}" srcOrd="0" destOrd="0" presId="urn:microsoft.com/office/officeart/2005/8/layout/orgChart1"/>
    <dgm:cxn modelId="{943E9196-A124-42AB-A421-9D12AFFA82CD}" srcId="{837C1F94-E4E4-4A0A-AD28-21EE37022B0F}" destId="{3E4A775B-CF3D-48A3-94F9-F658E973211B}" srcOrd="1" destOrd="0" parTransId="{55C717E7-6BCB-46F2-97B6-9CFBD477C134}" sibTransId="{0E660043-C635-4E7A-A6A9-4CE290E66C2F}"/>
    <dgm:cxn modelId="{57844099-7D87-45FC-91FD-F1D8072589CE}" type="presOf" srcId="{7BBFDFF4-511C-4CB6-B2DD-E2A365F16877}" destId="{9CBBCAA2-0DEA-4430-A24D-56BEFF772C0A}" srcOrd="1" destOrd="0" presId="urn:microsoft.com/office/officeart/2005/8/layout/orgChart1"/>
    <dgm:cxn modelId="{AAF0A69E-E6E3-2B4F-9448-11EC05967D52}" type="presOf" srcId="{2FF6E5F9-04C9-484B-87C4-58ABBAC2BDBD}" destId="{8AF5874A-BFB6-C74F-86F1-22B967461F49}" srcOrd="1" destOrd="0" presId="urn:microsoft.com/office/officeart/2005/8/layout/orgChart1"/>
    <dgm:cxn modelId="{D7C432A1-D98B-7F4D-8F61-4BC0C687A9EF}" srcId="{2FF6E5F9-04C9-484B-87C4-58ABBAC2BDBD}" destId="{6D015787-B7E6-0D45-B1A6-B2B1D01ABE25}" srcOrd="1" destOrd="0" parTransId="{F2D76BF0-CDA5-AC43-8F6A-B7810F015024}" sibTransId="{C16D1B20-F603-BD48-B3F2-4119594E0E93}"/>
    <dgm:cxn modelId="{A3D039A7-7CEA-494B-AA43-402AACBCEEA1}" type="presOf" srcId="{DBCBE51E-BB54-E64E-A950-3BA522162B54}" destId="{8CCCBB7C-2CDD-8A49-BFA9-B32B8C48E14C}" srcOrd="0" destOrd="0" presId="urn:microsoft.com/office/officeart/2005/8/layout/orgChart1"/>
    <dgm:cxn modelId="{698E06A8-30C6-6E40-97CF-D2C3F5E21440}" srcId="{94AA6FDA-A7E9-3843-81D6-7A0AFF8EC460}" destId="{FB1092FE-70AA-6742-932F-FF65A3142369}" srcOrd="0" destOrd="0" parTransId="{DB09D959-5AD5-4041-976F-3AA7B4086AC4}" sibTransId="{61CD2833-839A-CB4A-B234-3D342AF2C2C0}"/>
    <dgm:cxn modelId="{C90672A8-F620-4071-B537-E44F18B7D476}" type="presOf" srcId="{D3B0A2B7-39A3-40CC-A6AF-B6DECBD2F7BA}" destId="{D4057139-8DDB-4298-89E3-C79067BCC01C}" srcOrd="1" destOrd="0" presId="urn:microsoft.com/office/officeart/2005/8/layout/orgChart1"/>
    <dgm:cxn modelId="{E62204B0-4477-CC4F-8116-955141E249EF}" type="presOf" srcId="{6D015787-B7E6-0D45-B1A6-B2B1D01ABE25}" destId="{48F5CFC8-A86C-D441-BC24-CBCE2F21DC9F}" srcOrd="1" destOrd="0" presId="urn:microsoft.com/office/officeart/2005/8/layout/orgChart1"/>
    <dgm:cxn modelId="{337464B9-36C2-4D43-BF2B-E2037217467E}" type="presOf" srcId="{2FF6E5F9-04C9-484B-87C4-58ABBAC2BDBD}" destId="{3EF1490A-FA1F-F345-BA6D-9B8C5F47F959}" srcOrd="0" destOrd="0" presId="urn:microsoft.com/office/officeart/2005/8/layout/orgChart1"/>
    <dgm:cxn modelId="{8E0F67C4-2D06-4BD6-A7FB-885CDE0A44D5}" srcId="{94AA6FDA-A7E9-3843-81D6-7A0AFF8EC460}" destId="{7BBFDFF4-511C-4CB6-B2DD-E2A365F16877}" srcOrd="1" destOrd="0" parTransId="{2E18B16A-73C5-46F6-ADD8-4FBDF8B655CD}" sibTransId="{1E23741E-A585-48DC-83F5-B3EFDFB3BAD2}"/>
    <dgm:cxn modelId="{2876DDCA-A150-4DA3-B7E9-29D29E81F2DE}" type="presOf" srcId="{8948CDA0-36B1-47B1-99C0-7C291D6F09E8}" destId="{2DADE448-F6C7-41CF-90DA-F70AD2483AB2}" srcOrd="0" destOrd="0" presId="urn:microsoft.com/office/officeart/2005/8/layout/orgChart1"/>
    <dgm:cxn modelId="{AB2A35DA-5A7A-4EE7-AC84-62CA5775B59C}" type="presOf" srcId="{55C717E7-6BCB-46F2-97B6-9CFBD477C134}" destId="{CC19D1D1-7C60-4BCA-95E2-9764748ADD57}" srcOrd="0" destOrd="0" presId="urn:microsoft.com/office/officeart/2005/8/layout/orgChart1"/>
    <dgm:cxn modelId="{E3FA5FDD-4BED-4000-944E-27E609C4D9C1}" type="presOf" srcId="{3E4A775B-CF3D-48A3-94F9-F658E973211B}" destId="{3728B6F6-C167-436C-AA07-DE5313AB8810}" srcOrd="1" destOrd="0" presId="urn:microsoft.com/office/officeart/2005/8/layout/orgChart1"/>
    <dgm:cxn modelId="{ECFC8BDE-5053-4A30-A51C-CFB2874118A9}" type="presOf" srcId="{91C2BAA9-FDE2-46A5-8E61-A26088C037F3}" destId="{142DCAC9-F0B6-4744-82EC-E467F97D0B26}" srcOrd="0" destOrd="0" presId="urn:microsoft.com/office/officeart/2005/8/layout/orgChart1"/>
    <dgm:cxn modelId="{EA40AAE3-6625-8E4C-810B-34D5CD6D9194}" type="presOf" srcId="{6D015787-B7E6-0D45-B1A6-B2B1D01ABE25}" destId="{3D2191F1-9787-0949-BE79-2ED3DBCB85B6}" srcOrd="0" destOrd="0" presId="urn:microsoft.com/office/officeart/2005/8/layout/orgChart1"/>
    <dgm:cxn modelId="{37FCFBEB-147A-4717-B1DC-6B61EC5DB742}" type="presOf" srcId="{2B855390-5156-4FF6-B4D6-4A581A1AEE44}" destId="{D42CDCB0-8A57-424B-BF3D-7C4240EB262B}" srcOrd="0" destOrd="0" presId="urn:microsoft.com/office/officeart/2005/8/layout/orgChart1"/>
    <dgm:cxn modelId="{61F23EEE-F9D2-406F-9BF8-64354FAFD27B}" srcId="{91C2BAA9-FDE2-46A5-8E61-A26088C037F3}" destId="{837C1F94-E4E4-4A0A-AD28-21EE37022B0F}" srcOrd="0" destOrd="0" parTransId="{8948CDA0-36B1-47B1-99C0-7C291D6F09E8}" sibTransId="{B5055830-EBD6-45DC-B118-B49EB83DD264}"/>
    <dgm:cxn modelId="{3578B5F3-5CE0-4ED2-89D7-900CE2B507F9}" type="presOf" srcId="{837C1F94-E4E4-4A0A-AD28-21EE37022B0F}" destId="{B0F65108-5179-4EFD-B8D1-C9A2417651B4}" srcOrd="0" destOrd="0" presId="urn:microsoft.com/office/officeart/2005/8/layout/orgChart1"/>
    <dgm:cxn modelId="{093A99FE-3978-4CAB-8A37-0A731E101D36}" type="presOf" srcId="{E9FE5752-59F7-4458-9E18-BDC8A1CA7F07}" destId="{F9304F60-0491-4975-95E2-F313E104AE9A}" srcOrd="1" destOrd="0" presId="urn:microsoft.com/office/officeart/2005/8/layout/orgChart1"/>
    <dgm:cxn modelId="{D556B597-34B2-554E-A08B-AD59A68FC99C}" type="presParOf" srcId="{515CEA74-316C-884B-ABB4-93695A79CBA4}" destId="{09AF6466-313C-7744-A77F-AFE5F3F0FC2A}" srcOrd="0" destOrd="0" presId="urn:microsoft.com/office/officeart/2005/8/layout/orgChart1"/>
    <dgm:cxn modelId="{AD266709-E8B7-3642-95CB-8F3B046745F0}" type="presParOf" srcId="{09AF6466-313C-7744-A77F-AFE5F3F0FC2A}" destId="{6AEE4DA6-E6A8-434B-88F6-D4E57772D946}" srcOrd="0" destOrd="0" presId="urn:microsoft.com/office/officeart/2005/8/layout/orgChart1"/>
    <dgm:cxn modelId="{0759CE00-E4EC-544F-88DB-F1390F4C1500}" type="presParOf" srcId="{6AEE4DA6-E6A8-434B-88F6-D4E57772D946}" destId="{3EF1490A-FA1F-F345-BA6D-9B8C5F47F959}" srcOrd="0" destOrd="0" presId="urn:microsoft.com/office/officeart/2005/8/layout/orgChart1"/>
    <dgm:cxn modelId="{2AD7BDE4-8E9A-5745-85CD-9135178B8B94}" type="presParOf" srcId="{6AEE4DA6-E6A8-434B-88F6-D4E57772D946}" destId="{8AF5874A-BFB6-C74F-86F1-22B967461F49}" srcOrd="1" destOrd="0" presId="urn:microsoft.com/office/officeart/2005/8/layout/orgChart1"/>
    <dgm:cxn modelId="{8DB7EBE2-C93E-AA4A-8F5D-61FE895E01A7}" type="presParOf" srcId="{09AF6466-313C-7744-A77F-AFE5F3F0FC2A}" destId="{D64EDA5F-AC9C-E14D-AB91-3C93712C85B0}" srcOrd="1" destOrd="0" presId="urn:microsoft.com/office/officeart/2005/8/layout/orgChart1"/>
    <dgm:cxn modelId="{4436E9E6-07AE-2A4C-80AC-BAA7DB891E55}" type="presParOf" srcId="{D64EDA5F-AC9C-E14D-AB91-3C93712C85B0}" destId="{8CCCBB7C-2CDD-8A49-BFA9-B32B8C48E14C}" srcOrd="0" destOrd="0" presId="urn:microsoft.com/office/officeart/2005/8/layout/orgChart1"/>
    <dgm:cxn modelId="{989D4D99-196A-8040-B4F3-DA8AE6FE6219}" type="presParOf" srcId="{D64EDA5F-AC9C-E14D-AB91-3C93712C85B0}" destId="{20AD19C5-4E82-B540-9D40-8A9C117C6E3D}" srcOrd="1" destOrd="0" presId="urn:microsoft.com/office/officeart/2005/8/layout/orgChart1"/>
    <dgm:cxn modelId="{3D35C986-FCCC-2246-9710-3BD3CB96820F}" type="presParOf" srcId="{20AD19C5-4E82-B540-9D40-8A9C117C6E3D}" destId="{88B8336B-251C-364F-8F92-7741CE1AD7B0}" srcOrd="0" destOrd="0" presId="urn:microsoft.com/office/officeart/2005/8/layout/orgChart1"/>
    <dgm:cxn modelId="{293D226E-4202-A949-A432-A6191AFD2DD3}" type="presParOf" srcId="{88B8336B-251C-364F-8F92-7741CE1AD7B0}" destId="{CF512B24-9D80-0644-AC30-161636EEDFA6}" srcOrd="0" destOrd="0" presId="urn:microsoft.com/office/officeart/2005/8/layout/orgChart1"/>
    <dgm:cxn modelId="{51BFE925-131B-B74E-B3A6-B3E3A9E1174F}" type="presParOf" srcId="{88B8336B-251C-364F-8F92-7741CE1AD7B0}" destId="{392191A0-0CE3-A045-BFAF-E043098F7888}" srcOrd="1" destOrd="0" presId="urn:microsoft.com/office/officeart/2005/8/layout/orgChart1"/>
    <dgm:cxn modelId="{C7ABC7F1-B1B0-8341-92FA-6614ABF32EFC}" type="presParOf" srcId="{20AD19C5-4E82-B540-9D40-8A9C117C6E3D}" destId="{BB3EE4E8-DFF5-6044-8CC2-56FA098950DD}" srcOrd="1" destOrd="0" presId="urn:microsoft.com/office/officeart/2005/8/layout/orgChart1"/>
    <dgm:cxn modelId="{5A7EC16B-4AF5-1244-8604-0D1DE19AD2DA}" type="presParOf" srcId="{BB3EE4E8-DFF5-6044-8CC2-56FA098950DD}" destId="{BAE6A43F-D770-784C-8AC5-4A8AF5EB6333}" srcOrd="0" destOrd="0" presId="urn:microsoft.com/office/officeart/2005/8/layout/orgChart1"/>
    <dgm:cxn modelId="{F6526DDC-42D3-C845-AD36-91BE1555A49E}" type="presParOf" srcId="{BB3EE4E8-DFF5-6044-8CC2-56FA098950DD}" destId="{A84B4606-4DE9-5C4B-8E82-6670863EF2C4}" srcOrd="1" destOrd="0" presId="urn:microsoft.com/office/officeart/2005/8/layout/orgChart1"/>
    <dgm:cxn modelId="{09DCDA30-C103-7243-803E-0759274712B8}" type="presParOf" srcId="{A84B4606-4DE9-5C4B-8E82-6670863EF2C4}" destId="{C34A9AC2-2849-B844-99CD-00702F4EBF2C}" srcOrd="0" destOrd="0" presId="urn:microsoft.com/office/officeart/2005/8/layout/orgChart1"/>
    <dgm:cxn modelId="{C2EEB585-C344-E548-99C5-8A4BAE796E6C}" type="presParOf" srcId="{C34A9AC2-2849-B844-99CD-00702F4EBF2C}" destId="{C4FD4BDF-7326-A046-93C9-0A00C06AA6A4}" srcOrd="0" destOrd="0" presId="urn:microsoft.com/office/officeart/2005/8/layout/orgChart1"/>
    <dgm:cxn modelId="{C462FCC0-9D09-F845-86DE-4E7258BA99DF}" type="presParOf" srcId="{C34A9AC2-2849-B844-99CD-00702F4EBF2C}" destId="{40ECD735-D372-494F-B38E-7CC129560B25}" srcOrd="1" destOrd="0" presId="urn:microsoft.com/office/officeart/2005/8/layout/orgChart1"/>
    <dgm:cxn modelId="{385392CE-DDEA-934F-B110-AE1A857B353C}" type="presParOf" srcId="{A84B4606-4DE9-5C4B-8E82-6670863EF2C4}" destId="{EAB127C2-E35C-B14E-B14E-786E5ADC77A7}" srcOrd="1" destOrd="0" presId="urn:microsoft.com/office/officeart/2005/8/layout/orgChart1"/>
    <dgm:cxn modelId="{4D8A51AE-DBBB-4641-9A98-61245FBC19BF}" type="presParOf" srcId="{EAB127C2-E35C-B14E-B14E-786E5ADC77A7}" destId="{01553F99-183E-49AB-B446-9A985801AC04}" srcOrd="0" destOrd="0" presId="urn:microsoft.com/office/officeart/2005/8/layout/orgChart1"/>
    <dgm:cxn modelId="{CCEB7872-5E8E-407E-B176-34FAE3A16CB6}" type="presParOf" srcId="{EAB127C2-E35C-B14E-B14E-786E5ADC77A7}" destId="{1B2CB394-8A41-46BB-B267-8B838ECFE379}" srcOrd="1" destOrd="0" presId="urn:microsoft.com/office/officeart/2005/8/layout/orgChart1"/>
    <dgm:cxn modelId="{8C5B5F2A-02D2-42D4-894A-D5446A8C0F77}" type="presParOf" srcId="{1B2CB394-8A41-46BB-B267-8B838ECFE379}" destId="{7D222CCC-2467-4B51-BFA9-B254D71B82DD}" srcOrd="0" destOrd="0" presId="urn:microsoft.com/office/officeart/2005/8/layout/orgChart1"/>
    <dgm:cxn modelId="{AA68F5AB-9FCE-496B-AF4D-2AF51C0D3014}" type="presParOf" srcId="{7D222CCC-2467-4B51-BFA9-B254D71B82DD}" destId="{142DCAC9-F0B6-4744-82EC-E467F97D0B26}" srcOrd="0" destOrd="0" presId="urn:microsoft.com/office/officeart/2005/8/layout/orgChart1"/>
    <dgm:cxn modelId="{FC1DA13A-A259-4C45-BF7E-A087D96B5C84}" type="presParOf" srcId="{7D222CCC-2467-4B51-BFA9-B254D71B82DD}" destId="{304802E4-2CBD-4DEC-814F-1E0AFD4B6DF9}" srcOrd="1" destOrd="0" presId="urn:microsoft.com/office/officeart/2005/8/layout/orgChart1"/>
    <dgm:cxn modelId="{94B24282-D0DD-4AE9-A6D5-49BF4FBF15AF}" type="presParOf" srcId="{1B2CB394-8A41-46BB-B267-8B838ECFE379}" destId="{9174230B-89C2-457B-B305-0E45BCADEECE}" srcOrd="1" destOrd="0" presId="urn:microsoft.com/office/officeart/2005/8/layout/orgChart1"/>
    <dgm:cxn modelId="{090D867D-D658-4D4D-9E9C-9D1E37E2017B}" type="presParOf" srcId="{9174230B-89C2-457B-B305-0E45BCADEECE}" destId="{2DADE448-F6C7-41CF-90DA-F70AD2483AB2}" srcOrd="0" destOrd="0" presId="urn:microsoft.com/office/officeart/2005/8/layout/orgChart1"/>
    <dgm:cxn modelId="{94E09E4B-7FDA-4CA6-8538-028C6EB74FD9}" type="presParOf" srcId="{9174230B-89C2-457B-B305-0E45BCADEECE}" destId="{59794139-5CC4-407D-B55C-2845B69FD20B}" srcOrd="1" destOrd="0" presId="urn:microsoft.com/office/officeart/2005/8/layout/orgChart1"/>
    <dgm:cxn modelId="{EFE83DDE-7E56-4A97-9F3E-CE43D9807FAE}" type="presParOf" srcId="{59794139-5CC4-407D-B55C-2845B69FD20B}" destId="{BBCA60E8-33D7-4EDA-918F-A7D2D286DF97}" srcOrd="0" destOrd="0" presId="urn:microsoft.com/office/officeart/2005/8/layout/orgChart1"/>
    <dgm:cxn modelId="{A7C24950-A5F6-4C54-8EAA-A4B0E4215938}" type="presParOf" srcId="{BBCA60E8-33D7-4EDA-918F-A7D2D286DF97}" destId="{B0F65108-5179-4EFD-B8D1-C9A2417651B4}" srcOrd="0" destOrd="0" presId="urn:microsoft.com/office/officeart/2005/8/layout/orgChart1"/>
    <dgm:cxn modelId="{C651E8A8-5FD8-4EA5-826A-751D9AD94B82}" type="presParOf" srcId="{BBCA60E8-33D7-4EDA-918F-A7D2D286DF97}" destId="{B015467C-B08B-4611-9A45-1A11CF9FD11C}" srcOrd="1" destOrd="0" presId="urn:microsoft.com/office/officeart/2005/8/layout/orgChart1"/>
    <dgm:cxn modelId="{89B08C70-3201-45CD-BD34-8B29F1528DCE}" type="presParOf" srcId="{59794139-5CC4-407D-B55C-2845B69FD20B}" destId="{AF8E3F8D-BB25-49EF-9D44-C95FC3E420AE}" srcOrd="1" destOrd="0" presId="urn:microsoft.com/office/officeart/2005/8/layout/orgChart1"/>
    <dgm:cxn modelId="{37C7BE7A-0FDB-41FD-AC02-F22DA3AE4364}" type="presParOf" srcId="{AF8E3F8D-BB25-49EF-9D44-C95FC3E420AE}" destId="{D42CDCB0-8A57-424B-BF3D-7C4240EB262B}" srcOrd="0" destOrd="0" presId="urn:microsoft.com/office/officeart/2005/8/layout/orgChart1"/>
    <dgm:cxn modelId="{DBAEA56E-4218-4671-9B58-23CEFD153585}" type="presParOf" srcId="{AF8E3F8D-BB25-49EF-9D44-C95FC3E420AE}" destId="{36CEB8DE-7BFC-44A5-B066-096FE170DFF2}" srcOrd="1" destOrd="0" presId="urn:microsoft.com/office/officeart/2005/8/layout/orgChart1"/>
    <dgm:cxn modelId="{7FE8D968-41AF-42D0-9AA3-07D998615485}" type="presParOf" srcId="{36CEB8DE-7BFC-44A5-B066-096FE170DFF2}" destId="{BF3932A3-7874-4891-865D-DF94A86D4A7B}" srcOrd="0" destOrd="0" presId="urn:microsoft.com/office/officeart/2005/8/layout/orgChart1"/>
    <dgm:cxn modelId="{201B0AC8-5823-4B3A-8F09-D5C92C84A866}" type="presParOf" srcId="{BF3932A3-7874-4891-865D-DF94A86D4A7B}" destId="{67EEA749-9EAE-4DAA-BA7D-86E59E06540D}" srcOrd="0" destOrd="0" presId="urn:microsoft.com/office/officeart/2005/8/layout/orgChart1"/>
    <dgm:cxn modelId="{D07E6566-A5C8-4E73-91B6-746B60083C32}" type="presParOf" srcId="{BF3932A3-7874-4891-865D-DF94A86D4A7B}" destId="{D4057139-8DDB-4298-89E3-C79067BCC01C}" srcOrd="1" destOrd="0" presId="urn:microsoft.com/office/officeart/2005/8/layout/orgChart1"/>
    <dgm:cxn modelId="{F7E29DA7-7556-43D4-9EE7-F7BCFD7C5867}" type="presParOf" srcId="{36CEB8DE-7BFC-44A5-B066-096FE170DFF2}" destId="{6D10CEBC-3C03-4D58-A692-81C84C749E0F}" srcOrd="1" destOrd="0" presId="urn:microsoft.com/office/officeart/2005/8/layout/orgChart1"/>
    <dgm:cxn modelId="{F73F9711-7349-4AD8-82C9-F807DD13E6BF}" type="presParOf" srcId="{36CEB8DE-7BFC-44A5-B066-096FE170DFF2}" destId="{1B758EBC-3643-4FF6-9289-D78F6BB50174}" srcOrd="2" destOrd="0" presId="urn:microsoft.com/office/officeart/2005/8/layout/orgChart1"/>
    <dgm:cxn modelId="{77B7EC97-BAF6-449A-920F-DAC5CF8287EA}" type="presParOf" srcId="{AF8E3F8D-BB25-49EF-9D44-C95FC3E420AE}" destId="{CC19D1D1-7C60-4BCA-95E2-9764748ADD57}" srcOrd="2" destOrd="0" presId="urn:microsoft.com/office/officeart/2005/8/layout/orgChart1"/>
    <dgm:cxn modelId="{7A2785E5-62E7-4DE6-9536-F7FBA1EA4C65}" type="presParOf" srcId="{AF8E3F8D-BB25-49EF-9D44-C95FC3E420AE}" destId="{2DBECA0F-738D-45EC-888F-2413C87CB43C}" srcOrd="3" destOrd="0" presId="urn:microsoft.com/office/officeart/2005/8/layout/orgChart1"/>
    <dgm:cxn modelId="{40EA0C26-1290-4635-BC69-68DC26741B64}" type="presParOf" srcId="{2DBECA0F-738D-45EC-888F-2413C87CB43C}" destId="{7F50B96B-A900-4BBE-8C59-0C4725AB7170}" srcOrd="0" destOrd="0" presId="urn:microsoft.com/office/officeart/2005/8/layout/orgChart1"/>
    <dgm:cxn modelId="{5C278F07-703D-48EE-9DD3-34EEB8C0EFC1}" type="presParOf" srcId="{7F50B96B-A900-4BBE-8C59-0C4725AB7170}" destId="{5702C8E5-D305-435B-B292-82C658C6E2CA}" srcOrd="0" destOrd="0" presId="urn:microsoft.com/office/officeart/2005/8/layout/orgChart1"/>
    <dgm:cxn modelId="{3FB1DAF4-FEFA-4A17-917F-2178209F80D0}" type="presParOf" srcId="{7F50B96B-A900-4BBE-8C59-0C4725AB7170}" destId="{3728B6F6-C167-436C-AA07-DE5313AB8810}" srcOrd="1" destOrd="0" presId="urn:microsoft.com/office/officeart/2005/8/layout/orgChart1"/>
    <dgm:cxn modelId="{DB8DC94F-DBC1-4159-A32B-36DFA48B76B7}" type="presParOf" srcId="{2DBECA0F-738D-45EC-888F-2413C87CB43C}" destId="{F2A25189-35F5-459F-B202-38E8894CDEEB}" srcOrd="1" destOrd="0" presId="urn:microsoft.com/office/officeart/2005/8/layout/orgChart1"/>
    <dgm:cxn modelId="{83041DF9-CFF8-4FAA-9194-9C6CD344E720}" type="presParOf" srcId="{2DBECA0F-738D-45EC-888F-2413C87CB43C}" destId="{DCBE0689-DABD-468A-9D76-A81D2F961EED}" srcOrd="2" destOrd="0" presId="urn:microsoft.com/office/officeart/2005/8/layout/orgChart1"/>
    <dgm:cxn modelId="{1EEF526D-ECE5-4B36-8DFC-42EDF2DFC6C0}" type="presParOf" srcId="{59794139-5CC4-407D-B55C-2845B69FD20B}" destId="{5455A137-4649-41D9-A9B8-B5DC487F39FB}" srcOrd="2" destOrd="0" presId="urn:microsoft.com/office/officeart/2005/8/layout/orgChart1"/>
    <dgm:cxn modelId="{FFC90397-5D5D-494F-9A60-CBCC43EFF590}" type="presParOf" srcId="{9174230B-89C2-457B-B305-0E45BCADEECE}" destId="{B7ADC060-C14D-49F1-ABE8-FC038F9CD8FD}" srcOrd="2" destOrd="0" presId="urn:microsoft.com/office/officeart/2005/8/layout/orgChart1"/>
    <dgm:cxn modelId="{BD17118A-6DBD-42C2-A063-E39F6F396B57}" type="presParOf" srcId="{9174230B-89C2-457B-B305-0E45BCADEECE}" destId="{AFF8A94E-2851-4DB9-8EB3-22D5BE358EEF}" srcOrd="3" destOrd="0" presId="urn:microsoft.com/office/officeart/2005/8/layout/orgChart1"/>
    <dgm:cxn modelId="{D9BA1F27-A456-46D1-97E8-82E0F99E5549}" type="presParOf" srcId="{AFF8A94E-2851-4DB9-8EB3-22D5BE358EEF}" destId="{0080D50F-91C4-4200-86AE-99492EDF22CB}" srcOrd="0" destOrd="0" presId="urn:microsoft.com/office/officeart/2005/8/layout/orgChart1"/>
    <dgm:cxn modelId="{3F8771C4-8DB8-46ED-943D-4E497A4A0966}" type="presParOf" srcId="{0080D50F-91C4-4200-86AE-99492EDF22CB}" destId="{1A0325A4-8D01-47B6-AD6F-5FB18F068DA7}" srcOrd="0" destOrd="0" presId="urn:microsoft.com/office/officeart/2005/8/layout/orgChart1"/>
    <dgm:cxn modelId="{3D7A6562-67CA-4189-85AF-6F1D57EF507D}" type="presParOf" srcId="{0080D50F-91C4-4200-86AE-99492EDF22CB}" destId="{F9304F60-0491-4975-95E2-F313E104AE9A}" srcOrd="1" destOrd="0" presId="urn:microsoft.com/office/officeart/2005/8/layout/orgChart1"/>
    <dgm:cxn modelId="{C9E6150A-3E59-4642-B10B-2463923ABBB2}" type="presParOf" srcId="{AFF8A94E-2851-4DB9-8EB3-22D5BE358EEF}" destId="{BC03E965-E75E-4C3C-A5F8-299F79D8CDBE}" srcOrd="1" destOrd="0" presId="urn:microsoft.com/office/officeart/2005/8/layout/orgChart1"/>
    <dgm:cxn modelId="{93612A51-7311-47DB-9031-BE7E21996A62}" type="presParOf" srcId="{AFF8A94E-2851-4DB9-8EB3-22D5BE358EEF}" destId="{B28B6EC1-5936-474D-A4A4-AE8BC659774B}" srcOrd="2" destOrd="0" presId="urn:microsoft.com/office/officeart/2005/8/layout/orgChart1"/>
    <dgm:cxn modelId="{6B347CD2-45FF-4C1F-8915-7ED750F62C97}" type="presParOf" srcId="{1B2CB394-8A41-46BB-B267-8B838ECFE379}" destId="{74F4ABF9-1945-403A-8BF5-AAC27BCDD6B8}" srcOrd="2" destOrd="0" presId="urn:microsoft.com/office/officeart/2005/8/layout/orgChart1"/>
    <dgm:cxn modelId="{38325340-8BDC-41A7-8AD9-CBA1BC3741C5}" type="presParOf" srcId="{EAB127C2-E35C-B14E-B14E-786E5ADC77A7}" destId="{88346666-9FAC-451A-A22D-6214DC2DB5CD}" srcOrd="2" destOrd="0" presId="urn:microsoft.com/office/officeart/2005/8/layout/orgChart1"/>
    <dgm:cxn modelId="{5C4D9490-6F40-4AD6-9FAB-6C12B54912EC}" type="presParOf" srcId="{EAB127C2-E35C-B14E-B14E-786E5ADC77A7}" destId="{A3B8DDE2-15AD-4F5A-A0CB-F502546C979B}" srcOrd="3" destOrd="0" presId="urn:microsoft.com/office/officeart/2005/8/layout/orgChart1"/>
    <dgm:cxn modelId="{0CF1C804-2469-4869-AFCB-7B378E5C70E1}" type="presParOf" srcId="{A3B8DDE2-15AD-4F5A-A0CB-F502546C979B}" destId="{C1D18C96-505C-43ED-B0FA-162D05F1EE4B}" srcOrd="0" destOrd="0" presId="urn:microsoft.com/office/officeart/2005/8/layout/orgChart1"/>
    <dgm:cxn modelId="{FB3A3ECA-1D0F-4B73-B2BB-F986470F2DB2}" type="presParOf" srcId="{C1D18C96-505C-43ED-B0FA-162D05F1EE4B}" destId="{A943610A-BE33-4268-9307-5B36810439EB}" srcOrd="0" destOrd="0" presId="urn:microsoft.com/office/officeart/2005/8/layout/orgChart1"/>
    <dgm:cxn modelId="{4EAC4400-7AC3-42A7-B5D0-4085C03B01B3}" type="presParOf" srcId="{C1D18C96-505C-43ED-B0FA-162D05F1EE4B}" destId="{EE487959-3999-4680-A344-D59003A8FB6A}" srcOrd="1" destOrd="0" presId="urn:microsoft.com/office/officeart/2005/8/layout/orgChart1"/>
    <dgm:cxn modelId="{6E52890F-38EF-4DA5-9E19-F51771AC7E2B}" type="presParOf" srcId="{A3B8DDE2-15AD-4F5A-A0CB-F502546C979B}" destId="{63E561D8-9B58-4364-8CAC-3C1F5321E03D}" srcOrd="1" destOrd="0" presId="urn:microsoft.com/office/officeart/2005/8/layout/orgChart1"/>
    <dgm:cxn modelId="{8EC7CCBD-D7EB-4572-BDB6-6E4D4DD7A3A3}" type="presParOf" srcId="{A3B8DDE2-15AD-4F5A-A0CB-F502546C979B}" destId="{A9522824-3971-473C-8170-98A3D960DAE3}" srcOrd="2" destOrd="0" presId="urn:microsoft.com/office/officeart/2005/8/layout/orgChart1"/>
    <dgm:cxn modelId="{768DB17C-00AD-3C4A-AED5-CE3EA28467A0}" type="presParOf" srcId="{A84B4606-4DE9-5C4B-8E82-6670863EF2C4}" destId="{BA3FB93E-1E9C-3E45-98C1-125851F96AF1}" srcOrd="2" destOrd="0" presId="urn:microsoft.com/office/officeart/2005/8/layout/orgChart1"/>
    <dgm:cxn modelId="{EE727187-8699-4479-8D66-3D5D28AECE2A}" type="presParOf" srcId="{BB3EE4E8-DFF5-6044-8CC2-56FA098950DD}" destId="{0628F512-6FF3-4996-BE56-CC276E474B8D}" srcOrd="2" destOrd="0" presId="urn:microsoft.com/office/officeart/2005/8/layout/orgChart1"/>
    <dgm:cxn modelId="{EF34D05B-C8A3-43CC-A7C8-D70EFD29EE56}" type="presParOf" srcId="{BB3EE4E8-DFF5-6044-8CC2-56FA098950DD}" destId="{5E7FF938-AAD4-4C1F-9784-D1B20D1DA285}" srcOrd="3" destOrd="0" presId="urn:microsoft.com/office/officeart/2005/8/layout/orgChart1"/>
    <dgm:cxn modelId="{153B4786-FB30-4072-A340-3E6E8124757F}" type="presParOf" srcId="{5E7FF938-AAD4-4C1F-9784-D1B20D1DA285}" destId="{432D59EC-C684-4389-A9F8-BC528367B415}" srcOrd="0" destOrd="0" presId="urn:microsoft.com/office/officeart/2005/8/layout/orgChart1"/>
    <dgm:cxn modelId="{0922C1F8-F33E-4CC4-9478-08161EEDDE16}" type="presParOf" srcId="{432D59EC-C684-4389-A9F8-BC528367B415}" destId="{248C4DEB-10F6-446D-89DC-EEA3EE42429D}" srcOrd="0" destOrd="0" presId="urn:microsoft.com/office/officeart/2005/8/layout/orgChart1"/>
    <dgm:cxn modelId="{F2263E93-5E80-4697-87D6-E6A547D856CE}" type="presParOf" srcId="{432D59EC-C684-4389-A9F8-BC528367B415}" destId="{9CBBCAA2-0DEA-4430-A24D-56BEFF772C0A}" srcOrd="1" destOrd="0" presId="urn:microsoft.com/office/officeart/2005/8/layout/orgChart1"/>
    <dgm:cxn modelId="{95A3DF84-361C-4D9E-BF17-1BF578252B6E}" type="presParOf" srcId="{5E7FF938-AAD4-4C1F-9784-D1B20D1DA285}" destId="{70FA5221-52EE-4A56-B9D4-328C71284572}" srcOrd="1" destOrd="0" presId="urn:microsoft.com/office/officeart/2005/8/layout/orgChart1"/>
    <dgm:cxn modelId="{9B78978C-06B8-40DB-A2FD-68D4A41B4BDF}" type="presParOf" srcId="{5E7FF938-AAD4-4C1F-9784-D1B20D1DA285}" destId="{EC238D70-BDA4-4A09-A046-07250BEDC1D8}" srcOrd="2" destOrd="0" presId="urn:microsoft.com/office/officeart/2005/8/layout/orgChart1"/>
    <dgm:cxn modelId="{F6B67518-4CA6-4244-9C90-F6107F7D91BF}" type="presParOf" srcId="{20AD19C5-4E82-B540-9D40-8A9C117C6E3D}" destId="{F554C19F-D7B0-324D-877F-5FD644D821FB}" srcOrd="2" destOrd="0" presId="urn:microsoft.com/office/officeart/2005/8/layout/orgChart1"/>
    <dgm:cxn modelId="{B249F78E-BE13-AB44-96C3-6514342C5776}" type="presParOf" srcId="{D64EDA5F-AC9C-E14D-AB91-3C93712C85B0}" destId="{EDDAC3AE-EF9C-144A-A218-57702B1746E9}" srcOrd="2" destOrd="0" presId="urn:microsoft.com/office/officeart/2005/8/layout/orgChart1"/>
    <dgm:cxn modelId="{ADC63BEA-F0E2-B043-8DBF-BED45630F05D}" type="presParOf" srcId="{D64EDA5F-AC9C-E14D-AB91-3C93712C85B0}" destId="{8580B028-D3A3-6D47-B874-DD1762E237BF}" srcOrd="3" destOrd="0" presId="urn:microsoft.com/office/officeart/2005/8/layout/orgChart1"/>
    <dgm:cxn modelId="{4CCAEA43-510A-F04E-A152-6C0B2E023531}" type="presParOf" srcId="{8580B028-D3A3-6D47-B874-DD1762E237BF}" destId="{B996CAF7-7403-694E-BFEA-CB1B4B2E4FDB}" srcOrd="0" destOrd="0" presId="urn:microsoft.com/office/officeart/2005/8/layout/orgChart1"/>
    <dgm:cxn modelId="{BA81725A-DFB7-2B4A-8834-5682F4799EF7}" type="presParOf" srcId="{B996CAF7-7403-694E-BFEA-CB1B4B2E4FDB}" destId="{3D2191F1-9787-0949-BE79-2ED3DBCB85B6}" srcOrd="0" destOrd="0" presId="urn:microsoft.com/office/officeart/2005/8/layout/orgChart1"/>
    <dgm:cxn modelId="{60B73EBC-230C-D442-AE4D-B7F56E1E0573}" type="presParOf" srcId="{B996CAF7-7403-694E-BFEA-CB1B4B2E4FDB}" destId="{48F5CFC8-A86C-D441-BC24-CBCE2F21DC9F}" srcOrd="1" destOrd="0" presId="urn:microsoft.com/office/officeart/2005/8/layout/orgChart1"/>
    <dgm:cxn modelId="{1A285E36-BBEF-6647-8BE7-87B31E77E9B5}" type="presParOf" srcId="{8580B028-D3A3-6D47-B874-DD1762E237BF}" destId="{DF5967D0-BD66-6D42-B3FA-677CCC46CC5C}" srcOrd="1" destOrd="0" presId="urn:microsoft.com/office/officeart/2005/8/layout/orgChart1"/>
    <dgm:cxn modelId="{9ABA4E51-2F8D-8545-BC92-4D8A13C8E7AE}" type="presParOf" srcId="{8580B028-D3A3-6D47-B874-DD1762E237BF}" destId="{1D5D64E7-46DF-C24B-BB24-0653B21D56A5}" srcOrd="2" destOrd="0" presId="urn:microsoft.com/office/officeart/2005/8/layout/orgChart1"/>
    <dgm:cxn modelId="{61A69930-C811-2D4A-8465-56E50068178F}" type="presParOf" srcId="{09AF6466-313C-7744-A77F-AFE5F3F0FC2A}" destId="{18F390DE-F1DC-2145-A7D0-78505EF22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2A693-1001-B340-B1C3-4F01ABF9B6B6}">
      <dsp:nvSpPr>
        <dsp:cNvPr id="0" name=""/>
        <dsp:cNvSpPr/>
      </dsp:nvSpPr>
      <dsp:spPr>
        <a:xfrm>
          <a:off x="2955479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5F15-C7B6-954C-9AA8-5008CC7B65E5}">
      <dsp:nvSpPr>
        <dsp:cNvPr id="0" name=""/>
        <dsp:cNvSpPr/>
      </dsp:nvSpPr>
      <dsp:spPr>
        <a:xfrm>
          <a:off x="2685689" y="2419420"/>
          <a:ext cx="101171" cy="78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37"/>
              </a:lnTo>
              <a:lnTo>
                <a:pt x="101171" y="789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99B9-3CC1-B740-B25E-B7044E8FBBFC}">
      <dsp:nvSpPr>
        <dsp:cNvPr id="0" name=""/>
        <dsp:cNvSpPr/>
      </dsp:nvSpPr>
      <dsp:spPr>
        <a:xfrm>
          <a:off x="2685689" y="2419420"/>
          <a:ext cx="101171" cy="31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59"/>
              </a:lnTo>
              <a:lnTo>
                <a:pt x="101171" y="310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E1E2-B8C8-E44D-BBE6-CD63869328E2}">
      <dsp:nvSpPr>
        <dsp:cNvPr id="0" name=""/>
        <dsp:cNvSpPr/>
      </dsp:nvSpPr>
      <dsp:spPr>
        <a:xfrm>
          <a:off x="2547421" y="1940542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D55B-D4A7-8E46-A733-2C6DBDE4098D}">
      <dsp:nvSpPr>
        <dsp:cNvPr id="0" name=""/>
        <dsp:cNvSpPr/>
      </dsp:nvSpPr>
      <dsp:spPr>
        <a:xfrm>
          <a:off x="2139363" y="1940542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30070-3DAB-DC4E-B705-5348AEA78F8F}">
      <dsp:nvSpPr>
        <dsp:cNvPr id="0" name=""/>
        <dsp:cNvSpPr/>
      </dsp:nvSpPr>
      <dsp:spPr>
        <a:xfrm>
          <a:off x="2547421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AC3AE-EF9C-144A-A218-57702B1746E9}">
      <dsp:nvSpPr>
        <dsp:cNvPr id="0" name=""/>
        <dsp:cNvSpPr/>
      </dsp:nvSpPr>
      <dsp:spPr>
        <a:xfrm>
          <a:off x="1851024" y="982786"/>
          <a:ext cx="1104454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1104454" y="70820"/>
              </a:lnTo>
              <a:lnTo>
                <a:pt x="1104454" y="14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830E-3F6C-1241-8459-E77FCB0E58F5}">
      <dsp:nvSpPr>
        <dsp:cNvPr id="0" name=""/>
        <dsp:cNvSpPr/>
      </dsp:nvSpPr>
      <dsp:spPr>
        <a:xfrm>
          <a:off x="884837" y="1940542"/>
          <a:ext cx="101171" cy="78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37"/>
              </a:lnTo>
              <a:lnTo>
                <a:pt x="101171" y="789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0EF2F-75D2-4841-A5AA-F278F42CC35A}">
      <dsp:nvSpPr>
        <dsp:cNvPr id="0" name=""/>
        <dsp:cNvSpPr/>
      </dsp:nvSpPr>
      <dsp:spPr>
        <a:xfrm>
          <a:off x="884837" y="1940542"/>
          <a:ext cx="101171" cy="31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59"/>
              </a:lnTo>
              <a:lnTo>
                <a:pt x="101171" y="310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5FD2-725E-C345-8D50-30A20BAE34C4}">
      <dsp:nvSpPr>
        <dsp:cNvPr id="0" name=""/>
        <dsp:cNvSpPr/>
      </dsp:nvSpPr>
      <dsp:spPr>
        <a:xfrm>
          <a:off x="746570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A43F-D770-784C-8AC5-4A8AF5EB6333}">
      <dsp:nvSpPr>
        <dsp:cNvPr id="0" name=""/>
        <dsp:cNvSpPr/>
      </dsp:nvSpPr>
      <dsp:spPr>
        <a:xfrm>
          <a:off x="338511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BB7C-2CDD-8A49-BFA9-B32B8C48E14C}">
      <dsp:nvSpPr>
        <dsp:cNvPr id="0" name=""/>
        <dsp:cNvSpPr/>
      </dsp:nvSpPr>
      <dsp:spPr>
        <a:xfrm>
          <a:off x="746570" y="982786"/>
          <a:ext cx="1104454" cy="141640"/>
        </a:xfrm>
        <a:custGeom>
          <a:avLst/>
          <a:gdLst/>
          <a:ahLst/>
          <a:cxnLst/>
          <a:rect l="0" t="0" r="0" b="0"/>
          <a:pathLst>
            <a:path>
              <a:moveTo>
                <a:pt x="1104454" y="0"/>
              </a:moveTo>
              <a:lnTo>
                <a:pt x="1104454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490A-FA1F-F345-BA6D-9B8C5F47F959}">
      <dsp:nvSpPr>
        <dsp:cNvPr id="0" name=""/>
        <dsp:cNvSpPr/>
      </dsp:nvSpPr>
      <dsp:spPr>
        <a:xfrm>
          <a:off x="1513786" y="645548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(256)</a:t>
          </a:r>
        </a:p>
      </dsp:txBody>
      <dsp:txXfrm>
        <a:off x="1513786" y="645548"/>
        <a:ext cx="674476" cy="337238"/>
      </dsp:txXfrm>
    </dsp:sp>
    <dsp:sp modelId="{CF512B24-9D80-0644-AC30-161636EEDFA6}">
      <dsp:nvSpPr>
        <dsp:cNvPr id="0" name=""/>
        <dsp:cNvSpPr/>
      </dsp:nvSpPr>
      <dsp:spPr>
        <a:xfrm>
          <a:off x="409331" y="1124426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(128)</a:t>
          </a:r>
        </a:p>
      </dsp:txBody>
      <dsp:txXfrm>
        <a:off x="409331" y="1124426"/>
        <a:ext cx="674476" cy="337238"/>
      </dsp:txXfrm>
    </dsp:sp>
    <dsp:sp modelId="{C4FD4BDF-7326-A046-93C9-0A00C06AA6A4}">
      <dsp:nvSpPr>
        <dsp:cNvPr id="0" name=""/>
        <dsp:cNvSpPr/>
      </dsp:nvSpPr>
      <dsp:spPr>
        <a:xfrm>
          <a:off x="1273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MRKT (64)</a:t>
          </a:r>
        </a:p>
      </dsp:txBody>
      <dsp:txXfrm>
        <a:off x="1273" y="1603304"/>
        <a:ext cx="674476" cy="337238"/>
      </dsp:txXfrm>
    </dsp:sp>
    <dsp:sp modelId="{802B103E-B027-414F-8B6E-4283591057A0}">
      <dsp:nvSpPr>
        <dsp:cNvPr id="0" name=""/>
        <dsp:cNvSpPr/>
      </dsp:nvSpPr>
      <dsp:spPr>
        <a:xfrm>
          <a:off x="817390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817390" y="1603304"/>
        <a:ext cx="674476" cy="337238"/>
      </dsp:txXfrm>
    </dsp:sp>
    <dsp:sp modelId="{8315D80F-B70F-B941-A6E9-CE1805C91352}">
      <dsp:nvSpPr>
        <dsp:cNvPr id="0" name=""/>
        <dsp:cNvSpPr/>
      </dsp:nvSpPr>
      <dsp:spPr>
        <a:xfrm>
          <a:off x="986009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ACCT (32)</a:t>
          </a:r>
        </a:p>
      </dsp:txBody>
      <dsp:txXfrm>
        <a:off x="986009" y="2082182"/>
        <a:ext cx="674476" cy="337238"/>
      </dsp:txXfrm>
    </dsp:sp>
    <dsp:sp modelId="{343ECC51-1399-4F4C-BC9B-72A298161A2D}">
      <dsp:nvSpPr>
        <dsp:cNvPr id="0" name=""/>
        <dsp:cNvSpPr/>
      </dsp:nvSpPr>
      <dsp:spPr>
        <a:xfrm>
          <a:off x="986009" y="2561060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HUMN (32)</a:t>
          </a:r>
        </a:p>
      </dsp:txBody>
      <dsp:txXfrm>
        <a:off x="986009" y="2561060"/>
        <a:ext cx="674476" cy="337238"/>
      </dsp:txXfrm>
    </dsp:sp>
    <dsp:sp modelId="{3D2191F1-9787-0949-BE79-2ED3DBCB85B6}">
      <dsp:nvSpPr>
        <dsp:cNvPr id="0" name=""/>
        <dsp:cNvSpPr/>
      </dsp:nvSpPr>
      <dsp:spPr>
        <a:xfrm>
          <a:off x="2618241" y="1124426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(128)</a:t>
          </a:r>
        </a:p>
      </dsp:txBody>
      <dsp:txXfrm>
        <a:off x="2618241" y="1124426"/>
        <a:ext cx="674476" cy="337238"/>
      </dsp:txXfrm>
    </dsp:sp>
    <dsp:sp modelId="{B23774A3-3F57-324F-B9BA-1B20EB4A0CDA}">
      <dsp:nvSpPr>
        <dsp:cNvPr id="0" name=""/>
        <dsp:cNvSpPr/>
      </dsp:nvSpPr>
      <dsp:spPr>
        <a:xfrm>
          <a:off x="2210183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2210183" y="1603304"/>
        <a:ext cx="674476" cy="337238"/>
      </dsp:txXfrm>
    </dsp:sp>
    <dsp:sp modelId="{714E6A21-BBBD-6140-B4B5-FA3DA28E2818}">
      <dsp:nvSpPr>
        <dsp:cNvPr id="0" name=""/>
        <dsp:cNvSpPr/>
      </dsp:nvSpPr>
      <dsp:spPr>
        <a:xfrm>
          <a:off x="1802125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(32)</a:t>
          </a:r>
        </a:p>
      </dsp:txBody>
      <dsp:txXfrm>
        <a:off x="1802125" y="2082182"/>
        <a:ext cx="674476" cy="337238"/>
      </dsp:txXfrm>
    </dsp:sp>
    <dsp:sp modelId="{C98E2909-8FE9-E948-BE7C-A5D0C831A2D9}">
      <dsp:nvSpPr>
        <dsp:cNvPr id="0" name=""/>
        <dsp:cNvSpPr/>
      </dsp:nvSpPr>
      <dsp:spPr>
        <a:xfrm>
          <a:off x="2618241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(32)</a:t>
          </a:r>
        </a:p>
      </dsp:txBody>
      <dsp:txXfrm>
        <a:off x="2618241" y="2082182"/>
        <a:ext cx="674476" cy="337238"/>
      </dsp:txXfrm>
    </dsp:sp>
    <dsp:sp modelId="{20BE2D4D-03D7-6542-9224-C45A7045E398}">
      <dsp:nvSpPr>
        <dsp:cNvPr id="0" name=""/>
        <dsp:cNvSpPr/>
      </dsp:nvSpPr>
      <dsp:spPr>
        <a:xfrm>
          <a:off x="2786860" y="2561060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SHPP (16)</a:t>
          </a:r>
        </a:p>
      </dsp:txBody>
      <dsp:txXfrm>
        <a:off x="2786860" y="2561060"/>
        <a:ext cx="674476" cy="337238"/>
      </dsp:txXfrm>
    </dsp:sp>
    <dsp:sp modelId="{41E4D231-6538-6B44-AF28-F0EE681079A1}">
      <dsp:nvSpPr>
        <dsp:cNvPr id="0" name=""/>
        <dsp:cNvSpPr/>
      </dsp:nvSpPr>
      <dsp:spPr>
        <a:xfrm>
          <a:off x="2786860" y="3039938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(16)</a:t>
          </a:r>
        </a:p>
      </dsp:txBody>
      <dsp:txXfrm>
        <a:off x="2786860" y="3039938"/>
        <a:ext cx="674476" cy="337238"/>
      </dsp:txXfrm>
    </dsp:sp>
    <dsp:sp modelId="{5C4B815F-FDB1-754C-B4D0-01D42FF3F73E}">
      <dsp:nvSpPr>
        <dsp:cNvPr id="0" name=""/>
        <dsp:cNvSpPr/>
      </dsp:nvSpPr>
      <dsp:spPr>
        <a:xfrm>
          <a:off x="3026299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3026299" y="1603304"/>
        <a:ext cx="674476" cy="337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2A693-1001-B340-B1C3-4F01ABF9B6B6}">
      <dsp:nvSpPr>
        <dsp:cNvPr id="0" name=""/>
        <dsp:cNvSpPr/>
      </dsp:nvSpPr>
      <dsp:spPr>
        <a:xfrm>
          <a:off x="2955479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5F15-C7B6-954C-9AA8-5008CC7B65E5}">
      <dsp:nvSpPr>
        <dsp:cNvPr id="0" name=""/>
        <dsp:cNvSpPr/>
      </dsp:nvSpPr>
      <dsp:spPr>
        <a:xfrm>
          <a:off x="2685689" y="2419420"/>
          <a:ext cx="101171" cy="78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37"/>
              </a:lnTo>
              <a:lnTo>
                <a:pt x="101171" y="789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99B9-3CC1-B740-B25E-B7044E8FBBFC}">
      <dsp:nvSpPr>
        <dsp:cNvPr id="0" name=""/>
        <dsp:cNvSpPr/>
      </dsp:nvSpPr>
      <dsp:spPr>
        <a:xfrm>
          <a:off x="2685689" y="2419420"/>
          <a:ext cx="101171" cy="31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59"/>
              </a:lnTo>
              <a:lnTo>
                <a:pt x="101171" y="310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E1E2-B8C8-E44D-BBE6-CD63869328E2}">
      <dsp:nvSpPr>
        <dsp:cNvPr id="0" name=""/>
        <dsp:cNvSpPr/>
      </dsp:nvSpPr>
      <dsp:spPr>
        <a:xfrm>
          <a:off x="2547421" y="1940542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D55B-D4A7-8E46-A733-2C6DBDE4098D}">
      <dsp:nvSpPr>
        <dsp:cNvPr id="0" name=""/>
        <dsp:cNvSpPr/>
      </dsp:nvSpPr>
      <dsp:spPr>
        <a:xfrm>
          <a:off x="2139363" y="1940542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30070-3DAB-DC4E-B705-5348AEA78F8F}">
      <dsp:nvSpPr>
        <dsp:cNvPr id="0" name=""/>
        <dsp:cNvSpPr/>
      </dsp:nvSpPr>
      <dsp:spPr>
        <a:xfrm>
          <a:off x="2547421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AC3AE-EF9C-144A-A218-57702B1746E9}">
      <dsp:nvSpPr>
        <dsp:cNvPr id="0" name=""/>
        <dsp:cNvSpPr/>
      </dsp:nvSpPr>
      <dsp:spPr>
        <a:xfrm>
          <a:off x="1851024" y="982786"/>
          <a:ext cx="1104454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1104454" y="70820"/>
              </a:lnTo>
              <a:lnTo>
                <a:pt x="1104454" y="14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830E-3F6C-1241-8459-E77FCB0E58F5}">
      <dsp:nvSpPr>
        <dsp:cNvPr id="0" name=""/>
        <dsp:cNvSpPr/>
      </dsp:nvSpPr>
      <dsp:spPr>
        <a:xfrm>
          <a:off x="884837" y="1940542"/>
          <a:ext cx="101171" cy="789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137"/>
              </a:lnTo>
              <a:lnTo>
                <a:pt x="101171" y="789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0EF2F-75D2-4841-A5AA-F278F42CC35A}">
      <dsp:nvSpPr>
        <dsp:cNvPr id="0" name=""/>
        <dsp:cNvSpPr/>
      </dsp:nvSpPr>
      <dsp:spPr>
        <a:xfrm>
          <a:off x="884837" y="1940542"/>
          <a:ext cx="101171" cy="310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59"/>
              </a:lnTo>
              <a:lnTo>
                <a:pt x="101171" y="310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5FD2-725E-C345-8D50-30A20BAE34C4}">
      <dsp:nvSpPr>
        <dsp:cNvPr id="0" name=""/>
        <dsp:cNvSpPr/>
      </dsp:nvSpPr>
      <dsp:spPr>
        <a:xfrm>
          <a:off x="746570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20"/>
              </a:lnTo>
              <a:lnTo>
                <a:pt x="408058" y="70820"/>
              </a:lnTo>
              <a:lnTo>
                <a:pt x="408058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A43F-D770-784C-8AC5-4A8AF5EB6333}">
      <dsp:nvSpPr>
        <dsp:cNvPr id="0" name=""/>
        <dsp:cNvSpPr/>
      </dsp:nvSpPr>
      <dsp:spPr>
        <a:xfrm>
          <a:off x="338511" y="1461664"/>
          <a:ext cx="408058" cy="141640"/>
        </a:xfrm>
        <a:custGeom>
          <a:avLst/>
          <a:gdLst/>
          <a:ahLst/>
          <a:cxnLst/>
          <a:rect l="0" t="0" r="0" b="0"/>
          <a:pathLst>
            <a:path>
              <a:moveTo>
                <a:pt x="408058" y="0"/>
              </a:moveTo>
              <a:lnTo>
                <a:pt x="408058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BB7C-2CDD-8A49-BFA9-B32B8C48E14C}">
      <dsp:nvSpPr>
        <dsp:cNvPr id="0" name=""/>
        <dsp:cNvSpPr/>
      </dsp:nvSpPr>
      <dsp:spPr>
        <a:xfrm>
          <a:off x="746570" y="982786"/>
          <a:ext cx="1104454" cy="141640"/>
        </a:xfrm>
        <a:custGeom>
          <a:avLst/>
          <a:gdLst/>
          <a:ahLst/>
          <a:cxnLst/>
          <a:rect l="0" t="0" r="0" b="0"/>
          <a:pathLst>
            <a:path>
              <a:moveTo>
                <a:pt x="1104454" y="0"/>
              </a:moveTo>
              <a:lnTo>
                <a:pt x="1104454" y="70820"/>
              </a:lnTo>
              <a:lnTo>
                <a:pt x="0" y="70820"/>
              </a:lnTo>
              <a:lnTo>
                <a:pt x="0" y="14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490A-FA1F-F345-BA6D-9B8C5F47F959}">
      <dsp:nvSpPr>
        <dsp:cNvPr id="0" name=""/>
        <dsp:cNvSpPr/>
      </dsp:nvSpPr>
      <dsp:spPr>
        <a:xfrm>
          <a:off x="1513786" y="645548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(256)</a:t>
          </a:r>
        </a:p>
      </dsp:txBody>
      <dsp:txXfrm>
        <a:off x="1513786" y="645548"/>
        <a:ext cx="674476" cy="337238"/>
      </dsp:txXfrm>
    </dsp:sp>
    <dsp:sp modelId="{CF512B24-9D80-0644-AC30-161636EEDFA6}">
      <dsp:nvSpPr>
        <dsp:cNvPr id="0" name=""/>
        <dsp:cNvSpPr/>
      </dsp:nvSpPr>
      <dsp:spPr>
        <a:xfrm>
          <a:off x="409331" y="1124426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(128)</a:t>
          </a:r>
        </a:p>
      </dsp:txBody>
      <dsp:txXfrm>
        <a:off x="409331" y="1124426"/>
        <a:ext cx="674476" cy="337238"/>
      </dsp:txXfrm>
    </dsp:sp>
    <dsp:sp modelId="{C4FD4BDF-7326-A046-93C9-0A00C06AA6A4}">
      <dsp:nvSpPr>
        <dsp:cNvPr id="0" name=""/>
        <dsp:cNvSpPr/>
      </dsp:nvSpPr>
      <dsp:spPr>
        <a:xfrm>
          <a:off x="1273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MRKT (64)</a:t>
          </a:r>
        </a:p>
      </dsp:txBody>
      <dsp:txXfrm>
        <a:off x="1273" y="1603304"/>
        <a:ext cx="674476" cy="337238"/>
      </dsp:txXfrm>
    </dsp:sp>
    <dsp:sp modelId="{802B103E-B027-414F-8B6E-4283591057A0}">
      <dsp:nvSpPr>
        <dsp:cNvPr id="0" name=""/>
        <dsp:cNvSpPr/>
      </dsp:nvSpPr>
      <dsp:spPr>
        <a:xfrm>
          <a:off x="817390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817390" y="1603304"/>
        <a:ext cx="674476" cy="337238"/>
      </dsp:txXfrm>
    </dsp:sp>
    <dsp:sp modelId="{8315D80F-B70F-B941-A6E9-CE1805C91352}">
      <dsp:nvSpPr>
        <dsp:cNvPr id="0" name=""/>
        <dsp:cNvSpPr/>
      </dsp:nvSpPr>
      <dsp:spPr>
        <a:xfrm>
          <a:off x="986009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ACCT (32)</a:t>
          </a:r>
        </a:p>
      </dsp:txBody>
      <dsp:txXfrm>
        <a:off x="986009" y="2082182"/>
        <a:ext cx="674476" cy="337238"/>
      </dsp:txXfrm>
    </dsp:sp>
    <dsp:sp modelId="{343ECC51-1399-4F4C-BC9B-72A298161A2D}">
      <dsp:nvSpPr>
        <dsp:cNvPr id="0" name=""/>
        <dsp:cNvSpPr/>
      </dsp:nvSpPr>
      <dsp:spPr>
        <a:xfrm>
          <a:off x="986009" y="2561060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HUMN (32)</a:t>
          </a:r>
        </a:p>
      </dsp:txBody>
      <dsp:txXfrm>
        <a:off x="986009" y="2561060"/>
        <a:ext cx="674476" cy="337238"/>
      </dsp:txXfrm>
    </dsp:sp>
    <dsp:sp modelId="{3D2191F1-9787-0949-BE79-2ED3DBCB85B6}">
      <dsp:nvSpPr>
        <dsp:cNvPr id="0" name=""/>
        <dsp:cNvSpPr/>
      </dsp:nvSpPr>
      <dsp:spPr>
        <a:xfrm>
          <a:off x="2618241" y="1124426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(128)</a:t>
          </a:r>
        </a:p>
      </dsp:txBody>
      <dsp:txXfrm>
        <a:off x="2618241" y="1124426"/>
        <a:ext cx="674476" cy="337238"/>
      </dsp:txXfrm>
    </dsp:sp>
    <dsp:sp modelId="{B23774A3-3F57-324F-B9BA-1B20EB4A0CDA}">
      <dsp:nvSpPr>
        <dsp:cNvPr id="0" name=""/>
        <dsp:cNvSpPr/>
      </dsp:nvSpPr>
      <dsp:spPr>
        <a:xfrm>
          <a:off x="2210183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2210183" y="1603304"/>
        <a:ext cx="674476" cy="337238"/>
      </dsp:txXfrm>
    </dsp:sp>
    <dsp:sp modelId="{714E6A21-BBBD-6140-B4B5-FA3DA28E2818}">
      <dsp:nvSpPr>
        <dsp:cNvPr id="0" name=""/>
        <dsp:cNvSpPr/>
      </dsp:nvSpPr>
      <dsp:spPr>
        <a:xfrm>
          <a:off x="1802125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(32)</a:t>
          </a:r>
        </a:p>
      </dsp:txBody>
      <dsp:txXfrm>
        <a:off x="1802125" y="2082182"/>
        <a:ext cx="674476" cy="337238"/>
      </dsp:txXfrm>
    </dsp:sp>
    <dsp:sp modelId="{C98E2909-8FE9-E948-BE7C-A5D0C831A2D9}">
      <dsp:nvSpPr>
        <dsp:cNvPr id="0" name=""/>
        <dsp:cNvSpPr/>
      </dsp:nvSpPr>
      <dsp:spPr>
        <a:xfrm>
          <a:off x="2618241" y="2082182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(32)</a:t>
          </a:r>
        </a:p>
      </dsp:txBody>
      <dsp:txXfrm>
        <a:off x="2618241" y="2082182"/>
        <a:ext cx="674476" cy="337238"/>
      </dsp:txXfrm>
    </dsp:sp>
    <dsp:sp modelId="{20BE2D4D-03D7-6542-9224-C45A7045E398}">
      <dsp:nvSpPr>
        <dsp:cNvPr id="0" name=""/>
        <dsp:cNvSpPr/>
      </dsp:nvSpPr>
      <dsp:spPr>
        <a:xfrm>
          <a:off x="2786860" y="2561060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SHPP (16)</a:t>
          </a:r>
        </a:p>
      </dsp:txBody>
      <dsp:txXfrm>
        <a:off x="2786860" y="2561060"/>
        <a:ext cx="674476" cy="337238"/>
      </dsp:txXfrm>
    </dsp:sp>
    <dsp:sp modelId="{41E4D231-6538-6B44-AF28-F0EE681079A1}">
      <dsp:nvSpPr>
        <dsp:cNvPr id="0" name=""/>
        <dsp:cNvSpPr/>
      </dsp:nvSpPr>
      <dsp:spPr>
        <a:xfrm>
          <a:off x="2786860" y="3039938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(16)</a:t>
          </a:r>
        </a:p>
      </dsp:txBody>
      <dsp:txXfrm>
        <a:off x="2786860" y="3039938"/>
        <a:ext cx="674476" cy="337238"/>
      </dsp:txXfrm>
    </dsp:sp>
    <dsp:sp modelId="{5C4B815F-FDB1-754C-B4D0-01D42FF3F73E}">
      <dsp:nvSpPr>
        <dsp:cNvPr id="0" name=""/>
        <dsp:cNvSpPr/>
      </dsp:nvSpPr>
      <dsp:spPr>
        <a:xfrm>
          <a:off x="3026299" y="1603304"/>
          <a:ext cx="674476" cy="337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(64)</a:t>
          </a:r>
        </a:p>
      </dsp:txBody>
      <dsp:txXfrm>
        <a:off x="3026299" y="1603304"/>
        <a:ext cx="674476" cy="337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2A693-1001-B340-B1C3-4F01ABF9B6B6}">
      <dsp:nvSpPr>
        <dsp:cNvPr id="0" name=""/>
        <dsp:cNvSpPr/>
      </dsp:nvSpPr>
      <dsp:spPr>
        <a:xfrm>
          <a:off x="2956747" y="1461428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50"/>
              </a:lnTo>
              <a:lnTo>
                <a:pt x="408233" y="70850"/>
              </a:lnTo>
              <a:lnTo>
                <a:pt x="408233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B5F15-C7B6-954C-9AA8-5008CC7B65E5}">
      <dsp:nvSpPr>
        <dsp:cNvPr id="0" name=""/>
        <dsp:cNvSpPr/>
      </dsp:nvSpPr>
      <dsp:spPr>
        <a:xfrm>
          <a:off x="2686841" y="2419595"/>
          <a:ext cx="101214" cy="78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75"/>
              </a:lnTo>
              <a:lnTo>
                <a:pt x="101214" y="78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B99B9-3CC1-B740-B25E-B7044E8FBBFC}">
      <dsp:nvSpPr>
        <dsp:cNvPr id="0" name=""/>
        <dsp:cNvSpPr/>
      </dsp:nvSpPr>
      <dsp:spPr>
        <a:xfrm>
          <a:off x="2686841" y="2419595"/>
          <a:ext cx="101214" cy="31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92"/>
              </a:lnTo>
              <a:lnTo>
                <a:pt x="101214" y="310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E1E2-B8C8-E44D-BBE6-CD63869328E2}">
      <dsp:nvSpPr>
        <dsp:cNvPr id="0" name=""/>
        <dsp:cNvSpPr/>
      </dsp:nvSpPr>
      <dsp:spPr>
        <a:xfrm>
          <a:off x="2548514" y="1940512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50"/>
              </a:lnTo>
              <a:lnTo>
                <a:pt x="408233" y="70850"/>
              </a:lnTo>
              <a:lnTo>
                <a:pt x="408233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D55B-D4A7-8E46-A733-2C6DBDE4098D}">
      <dsp:nvSpPr>
        <dsp:cNvPr id="0" name=""/>
        <dsp:cNvSpPr/>
      </dsp:nvSpPr>
      <dsp:spPr>
        <a:xfrm>
          <a:off x="2140281" y="1940512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408233" y="0"/>
              </a:moveTo>
              <a:lnTo>
                <a:pt x="408233" y="70850"/>
              </a:lnTo>
              <a:lnTo>
                <a:pt x="0" y="70850"/>
              </a:lnTo>
              <a:lnTo>
                <a:pt x="0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30070-3DAB-DC4E-B705-5348AEA78F8F}">
      <dsp:nvSpPr>
        <dsp:cNvPr id="0" name=""/>
        <dsp:cNvSpPr/>
      </dsp:nvSpPr>
      <dsp:spPr>
        <a:xfrm>
          <a:off x="2548514" y="1461428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408233" y="0"/>
              </a:moveTo>
              <a:lnTo>
                <a:pt x="408233" y="70850"/>
              </a:lnTo>
              <a:lnTo>
                <a:pt x="0" y="70850"/>
              </a:lnTo>
              <a:lnTo>
                <a:pt x="0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AC3AE-EF9C-144A-A218-57702B1746E9}">
      <dsp:nvSpPr>
        <dsp:cNvPr id="0" name=""/>
        <dsp:cNvSpPr/>
      </dsp:nvSpPr>
      <dsp:spPr>
        <a:xfrm>
          <a:off x="1851819" y="982344"/>
          <a:ext cx="1104928" cy="14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50"/>
              </a:lnTo>
              <a:lnTo>
                <a:pt x="1104928" y="70850"/>
              </a:lnTo>
              <a:lnTo>
                <a:pt x="1104928" y="141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830E-3F6C-1241-8459-E77FCB0E58F5}">
      <dsp:nvSpPr>
        <dsp:cNvPr id="0" name=""/>
        <dsp:cNvSpPr/>
      </dsp:nvSpPr>
      <dsp:spPr>
        <a:xfrm>
          <a:off x="885217" y="1940512"/>
          <a:ext cx="101214" cy="78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75"/>
              </a:lnTo>
              <a:lnTo>
                <a:pt x="101214" y="78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0EF2F-75D2-4841-A5AA-F278F42CC35A}">
      <dsp:nvSpPr>
        <dsp:cNvPr id="0" name=""/>
        <dsp:cNvSpPr/>
      </dsp:nvSpPr>
      <dsp:spPr>
        <a:xfrm>
          <a:off x="885217" y="1940512"/>
          <a:ext cx="101214" cy="31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92"/>
              </a:lnTo>
              <a:lnTo>
                <a:pt x="101214" y="310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5FD2-725E-C345-8D50-30A20BAE34C4}">
      <dsp:nvSpPr>
        <dsp:cNvPr id="0" name=""/>
        <dsp:cNvSpPr/>
      </dsp:nvSpPr>
      <dsp:spPr>
        <a:xfrm>
          <a:off x="746890" y="1461428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50"/>
              </a:lnTo>
              <a:lnTo>
                <a:pt x="408233" y="70850"/>
              </a:lnTo>
              <a:lnTo>
                <a:pt x="408233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A43F-D770-784C-8AC5-4A8AF5EB6333}">
      <dsp:nvSpPr>
        <dsp:cNvPr id="0" name=""/>
        <dsp:cNvSpPr/>
      </dsp:nvSpPr>
      <dsp:spPr>
        <a:xfrm>
          <a:off x="338657" y="1461428"/>
          <a:ext cx="408233" cy="141700"/>
        </a:xfrm>
        <a:custGeom>
          <a:avLst/>
          <a:gdLst/>
          <a:ahLst/>
          <a:cxnLst/>
          <a:rect l="0" t="0" r="0" b="0"/>
          <a:pathLst>
            <a:path>
              <a:moveTo>
                <a:pt x="408233" y="0"/>
              </a:moveTo>
              <a:lnTo>
                <a:pt x="408233" y="70850"/>
              </a:lnTo>
              <a:lnTo>
                <a:pt x="0" y="70850"/>
              </a:lnTo>
              <a:lnTo>
                <a:pt x="0" y="14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BB7C-2CDD-8A49-BFA9-B32B8C48E14C}">
      <dsp:nvSpPr>
        <dsp:cNvPr id="0" name=""/>
        <dsp:cNvSpPr/>
      </dsp:nvSpPr>
      <dsp:spPr>
        <a:xfrm>
          <a:off x="746890" y="982344"/>
          <a:ext cx="1104928" cy="141700"/>
        </a:xfrm>
        <a:custGeom>
          <a:avLst/>
          <a:gdLst/>
          <a:ahLst/>
          <a:cxnLst/>
          <a:rect l="0" t="0" r="0" b="0"/>
          <a:pathLst>
            <a:path>
              <a:moveTo>
                <a:pt x="1104928" y="0"/>
              </a:moveTo>
              <a:lnTo>
                <a:pt x="1104928" y="70850"/>
              </a:lnTo>
              <a:lnTo>
                <a:pt x="0" y="70850"/>
              </a:lnTo>
              <a:lnTo>
                <a:pt x="0" y="141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490A-FA1F-F345-BA6D-9B8C5F47F959}">
      <dsp:nvSpPr>
        <dsp:cNvPr id="0" name=""/>
        <dsp:cNvSpPr/>
      </dsp:nvSpPr>
      <dsp:spPr>
        <a:xfrm>
          <a:off x="1514436" y="644962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/24</a:t>
          </a:r>
        </a:p>
      </dsp:txBody>
      <dsp:txXfrm>
        <a:off x="1514436" y="644962"/>
        <a:ext cx="674765" cy="337382"/>
      </dsp:txXfrm>
    </dsp:sp>
    <dsp:sp modelId="{CF512B24-9D80-0644-AC30-161636EEDFA6}">
      <dsp:nvSpPr>
        <dsp:cNvPr id="0" name=""/>
        <dsp:cNvSpPr/>
      </dsp:nvSpPr>
      <dsp:spPr>
        <a:xfrm>
          <a:off x="409507" y="1124045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/25</a:t>
          </a:r>
        </a:p>
      </dsp:txBody>
      <dsp:txXfrm>
        <a:off x="409507" y="1124045"/>
        <a:ext cx="674765" cy="337382"/>
      </dsp:txXfrm>
    </dsp:sp>
    <dsp:sp modelId="{C4FD4BDF-7326-A046-93C9-0A00C06AA6A4}">
      <dsp:nvSpPr>
        <dsp:cNvPr id="0" name=""/>
        <dsp:cNvSpPr/>
      </dsp:nvSpPr>
      <dsp:spPr>
        <a:xfrm>
          <a:off x="1274" y="1603129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MRKT /26</a:t>
          </a:r>
        </a:p>
      </dsp:txBody>
      <dsp:txXfrm>
        <a:off x="1274" y="1603129"/>
        <a:ext cx="674765" cy="337382"/>
      </dsp:txXfrm>
    </dsp:sp>
    <dsp:sp modelId="{802B103E-B027-414F-8B6E-4283591057A0}">
      <dsp:nvSpPr>
        <dsp:cNvPr id="0" name=""/>
        <dsp:cNvSpPr/>
      </dsp:nvSpPr>
      <dsp:spPr>
        <a:xfrm>
          <a:off x="817740" y="1603129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/26</a:t>
          </a:r>
        </a:p>
      </dsp:txBody>
      <dsp:txXfrm>
        <a:off x="817740" y="1603129"/>
        <a:ext cx="674765" cy="337382"/>
      </dsp:txXfrm>
    </dsp:sp>
    <dsp:sp modelId="{8315D80F-B70F-B941-A6E9-CE1805C91352}">
      <dsp:nvSpPr>
        <dsp:cNvPr id="0" name=""/>
        <dsp:cNvSpPr/>
      </dsp:nvSpPr>
      <dsp:spPr>
        <a:xfrm>
          <a:off x="986432" y="2082212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ACCT /27</a:t>
          </a:r>
        </a:p>
      </dsp:txBody>
      <dsp:txXfrm>
        <a:off x="986432" y="2082212"/>
        <a:ext cx="674765" cy="337382"/>
      </dsp:txXfrm>
    </dsp:sp>
    <dsp:sp modelId="{343ECC51-1399-4F4C-BC9B-72A298161A2D}">
      <dsp:nvSpPr>
        <dsp:cNvPr id="0" name=""/>
        <dsp:cNvSpPr/>
      </dsp:nvSpPr>
      <dsp:spPr>
        <a:xfrm>
          <a:off x="986432" y="2561296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HUMN /27</a:t>
          </a:r>
        </a:p>
      </dsp:txBody>
      <dsp:txXfrm>
        <a:off x="986432" y="2561296"/>
        <a:ext cx="674765" cy="337382"/>
      </dsp:txXfrm>
    </dsp:sp>
    <dsp:sp modelId="{3D2191F1-9787-0949-BE79-2ED3DBCB85B6}">
      <dsp:nvSpPr>
        <dsp:cNvPr id="0" name=""/>
        <dsp:cNvSpPr/>
      </dsp:nvSpPr>
      <dsp:spPr>
        <a:xfrm>
          <a:off x="2619364" y="1124045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/25</a:t>
          </a:r>
        </a:p>
      </dsp:txBody>
      <dsp:txXfrm>
        <a:off x="2619364" y="1124045"/>
        <a:ext cx="674765" cy="337382"/>
      </dsp:txXfrm>
    </dsp:sp>
    <dsp:sp modelId="{B23774A3-3F57-324F-B9BA-1B20EB4A0CDA}">
      <dsp:nvSpPr>
        <dsp:cNvPr id="0" name=""/>
        <dsp:cNvSpPr/>
      </dsp:nvSpPr>
      <dsp:spPr>
        <a:xfrm>
          <a:off x="2211131" y="1603129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/26</a:t>
          </a:r>
        </a:p>
      </dsp:txBody>
      <dsp:txXfrm>
        <a:off x="2211131" y="1603129"/>
        <a:ext cx="674765" cy="337382"/>
      </dsp:txXfrm>
    </dsp:sp>
    <dsp:sp modelId="{714E6A21-BBBD-6140-B4B5-FA3DA28E2818}">
      <dsp:nvSpPr>
        <dsp:cNvPr id="0" name=""/>
        <dsp:cNvSpPr/>
      </dsp:nvSpPr>
      <dsp:spPr>
        <a:xfrm>
          <a:off x="1802898" y="2082212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/27</a:t>
          </a:r>
        </a:p>
      </dsp:txBody>
      <dsp:txXfrm>
        <a:off x="1802898" y="2082212"/>
        <a:ext cx="674765" cy="337382"/>
      </dsp:txXfrm>
    </dsp:sp>
    <dsp:sp modelId="{C98E2909-8FE9-E948-BE7C-A5D0C831A2D9}">
      <dsp:nvSpPr>
        <dsp:cNvPr id="0" name=""/>
        <dsp:cNvSpPr/>
      </dsp:nvSpPr>
      <dsp:spPr>
        <a:xfrm>
          <a:off x="2619364" y="2082212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/27</a:t>
          </a:r>
        </a:p>
      </dsp:txBody>
      <dsp:txXfrm>
        <a:off x="2619364" y="2082212"/>
        <a:ext cx="674765" cy="337382"/>
      </dsp:txXfrm>
    </dsp:sp>
    <dsp:sp modelId="{20BE2D4D-03D7-6542-9224-C45A7045E398}">
      <dsp:nvSpPr>
        <dsp:cNvPr id="0" name=""/>
        <dsp:cNvSpPr/>
      </dsp:nvSpPr>
      <dsp:spPr>
        <a:xfrm>
          <a:off x="2788056" y="2561296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SHPP /28</a:t>
          </a:r>
        </a:p>
      </dsp:txBody>
      <dsp:txXfrm>
        <a:off x="2788056" y="2561296"/>
        <a:ext cx="674765" cy="337382"/>
      </dsp:txXfrm>
    </dsp:sp>
    <dsp:sp modelId="{41E4D231-6538-6B44-AF28-F0EE681079A1}">
      <dsp:nvSpPr>
        <dsp:cNvPr id="0" name=""/>
        <dsp:cNvSpPr/>
      </dsp:nvSpPr>
      <dsp:spPr>
        <a:xfrm>
          <a:off x="2788056" y="3040380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/28</a:t>
          </a:r>
        </a:p>
      </dsp:txBody>
      <dsp:txXfrm>
        <a:off x="2788056" y="3040380"/>
        <a:ext cx="674765" cy="337382"/>
      </dsp:txXfrm>
    </dsp:sp>
    <dsp:sp modelId="{5C4B815F-FDB1-754C-B4D0-01D42FF3F73E}">
      <dsp:nvSpPr>
        <dsp:cNvPr id="0" name=""/>
        <dsp:cNvSpPr/>
      </dsp:nvSpPr>
      <dsp:spPr>
        <a:xfrm>
          <a:off x="3027598" y="1603129"/>
          <a:ext cx="674765" cy="3373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/26</a:t>
          </a:r>
        </a:p>
      </dsp:txBody>
      <dsp:txXfrm>
        <a:off x="3027598" y="1603129"/>
        <a:ext cx="674765" cy="337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1345B-D7C2-4ED0-B77B-B999B96E25E4}">
      <dsp:nvSpPr>
        <dsp:cNvPr id="0" name=""/>
        <dsp:cNvSpPr/>
      </dsp:nvSpPr>
      <dsp:spPr>
        <a:xfrm>
          <a:off x="4606240" y="2822468"/>
          <a:ext cx="157633" cy="389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237"/>
              </a:lnTo>
              <a:lnTo>
                <a:pt x="157633" y="389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85C0-93D2-45AE-80F9-52A420F7E3C1}">
      <dsp:nvSpPr>
        <dsp:cNvPr id="0" name=""/>
        <dsp:cNvSpPr/>
      </dsp:nvSpPr>
      <dsp:spPr>
        <a:xfrm>
          <a:off x="4475667" y="2822468"/>
          <a:ext cx="91440" cy="382478"/>
        </a:xfrm>
        <a:custGeom>
          <a:avLst/>
          <a:gdLst/>
          <a:ahLst/>
          <a:cxnLst/>
          <a:rect l="0" t="0" r="0" b="0"/>
          <a:pathLst>
            <a:path>
              <a:moveTo>
                <a:pt x="130573" y="0"/>
              </a:moveTo>
              <a:lnTo>
                <a:pt x="130573" y="382478"/>
              </a:lnTo>
              <a:lnTo>
                <a:pt x="45720" y="382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D0C2A-3319-47D4-AC22-E4ACBE837B6B}">
      <dsp:nvSpPr>
        <dsp:cNvPr id="0" name=""/>
        <dsp:cNvSpPr/>
      </dsp:nvSpPr>
      <dsp:spPr>
        <a:xfrm>
          <a:off x="4433035" y="222258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F29CF-99E4-4864-9A81-2F3F1229E1D0}">
      <dsp:nvSpPr>
        <dsp:cNvPr id="0" name=""/>
        <dsp:cNvSpPr/>
      </dsp:nvSpPr>
      <dsp:spPr>
        <a:xfrm>
          <a:off x="3921870" y="222258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DF540-1093-4B37-9EA8-C78464390586}">
      <dsp:nvSpPr>
        <dsp:cNvPr id="0" name=""/>
        <dsp:cNvSpPr/>
      </dsp:nvSpPr>
      <dsp:spPr>
        <a:xfrm>
          <a:off x="3921870" y="162270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2F2CB-0E1A-437C-ADDF-2D57011C73DB}">
      <dsp:nvSpPr>
        <dsp:cNvPr id="0" name=""/>
        <dsp:cNvSpPr/>
      </dsp:nvSpPr>
      <dsp:spPr>
        <a:xfrm>
          <a:off x="3410704" y="162270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E764-300C-4A86-820D-0B4A807F9C12}">
      <dsp:nvSpPr>
        <dsp:cNvPr id="0" name=""/>
        <dsp:cNvSpPr/>
      </dsp:nvSpPr>
      <dsp:spPr>
        <a:xfrm>
          <a:off x="3410704" y="102282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1FBD2-CDA1-4278-8F72-B330872C20F0}">
      <dsp:nvSpPr>
        <dsp:cNvPr id="0" name=""/>
        <dsp:cNvSpPr/>
      </dsp:nvSpPr>
      <dsp:spPr>
        <a:xfrm>
          <a:off x="2899538" y="102282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AC3AE-EF9C-144A-A218-57702B1746E9}">
      <dsp:nvSpPr>
        <dsp:cNvPr id="0" name=""/>
        <dsp:cNvSpPr/>
      </dsp:nvSpPr>
      <dsp:spPr>
        <a:xfrm>
          <a:off x="2899538" y="422946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BB7C-2CDD-8A49-BFA9-B32B8C48E14C}">
      <dsp:nvSpPr>
        <dsp:cNvPr id="0" name=""/>
        <dsp:cNvSpPr/>
      </dsp:nvSpPr>
      <dsp:spPr>
        <a:xfrm>
          <a:off x="2388373" y="422946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490A-FA1F-F345-BA6D-9B8C5F47F959}">
      <dsp:nvSpPr>
        <dsp:cNvPr id="0" name=""/>
        <dsp:cNvSpPr/>
      </dsp:nvSpPr>
      <dsp:spPr>
        <a:xfrm>
          <a:off x="2477087" y="495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/22</a:t>
          </a:r>
        </a:p>
      </dsp:txBody>
      <dsp:txXfrm>
        <a:off x="2477087" y="495"/>
        <a:ext cx="844901" cy="422450"/>
      </dsp:txXfrm>
    </dsp:sp>
    <dsp:sp modelId="{CF512B24-9D80-0644-AC30-161636EEDFA6}">
      <dsp:nvSpPr>
        <dsp:cNvPr id="0" name=""/>
        <dsp:cNvSpPr/>
      </dsp:nvSpPr>
      <dsp:spPr>
        <a:xfrm>
          <a:off x="1965922" y="60037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MUS</a:t>
          </a:r>
        </a:p>
      </dsp:txBody>
      <dsp:txXfrm>
        <a:off x="1965922" y="600376"/>
        <a:ext cx="844901" cy="422450"/>
      </dsp:txXfrm>
    </dsp:sp>
    <dsp:sp modelId="{3D2191F1-9787-0949-BE79-2ED3DBCB85B6}">
      <dsp:nvSpPr>
        <dsp:cNvPr id="0" name=""/>
        <dsp:cNvSpPr/>
      </dsp:nvSpPr>
      <dsp:spPr>
        <a:xfrm>
          <a:off x="2988253" y="60037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/23</a:t>
          </a:r>
        </a:p>
      </dsp:txBody>
      <dsp:txXfrm>
        <a:off x="2988253" y="600376"/>
        <a:ext cx="844901" cy="422450"/>
      </dsp:txXfrm>
    </dsp:sp>
    <dsp:sp modelId="{8830FB97-D618-478C-9FA3-B5E7A86302DA}">
      <dsp:nvSpPr>
        <dsp:cNvPr id="0" name=""/>
        <dsp:cNvSpPr/>
      </dsp:nvSpPr>
      <dsp:spPr>
        <a:xfrm>
          <a:off x="2477087" y="120025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</a:t>
          </a:r>
        </a:p>
      </dsp:txBody>
      <dsp:txXfrm>
        <a:off x="2477087" y="1200256"/>
        <a:ext cx="844901" cy="422450"/>
      </dsp:txXfrm>
    </dsp:sp>
    <dsp:sp modelId="{A12B60A9-5534-4F0B-AEFF-2D43F57CA21E}">
      <dsp:nvSpPr>
        <dsp:cNvPr id="0" name=""/>
        <dsp:cNvSpPr/>
      </dsp:nvSpPr>
      <dsp:spPr>
        <a:xfrm>
          <a:off x="3499419" y="120025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/24</a:t>
          </a:r>
        </a:p>
      </dsp:txBody>
      <dsp:txXfrm>
        <a:off x="3499419" y="1200256"/>
        <a:ext cx="844901" cy="422450"/>
      </dsp:txXfrm>
    </dsp:sp>
    <dsp:sp modelId="{D9293903-09AA-47C5-98DF-BFD640EE94D2}">
      <dsp:nvSpPr>
        <dsp:cNvPr id="0" name=""/>
        <dsp:cNvSpPr/>
      </dsp:nvSpPr>
      <dsp:spPr>
        <a:xfrm>
          <a:off x="2988253" y="180013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BUS</a:t>
          </a:r>
        </a:p>
      </dsp:txBody>
      <dsp:txXfrm>
        <a:off x="2988253" y="1800137"/>
        <a:ext cx="844901" cy="422450"/>
      </dsp:txXfrm>
    </dsp:sp>
    <dsp:sp modelId="{C75585D1-76F3-426B-B025-34791327F083}">
      <dsp:nvSpPr>
        <dsp:cNvPr id="0" name=""/>
        <dsp:cNvSpPr/>
      </dsp:nvSpPr>
      <dsp:spPr>
        <a:xfrm>
          <a:off x="4010584" y="180013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/25</a:t>
          </a:r>
        </a:p>
      </dsp:txBody>
      <dsp:txXfrm>
        <a:off x="4010584" y="1800137"/>
        <a:ext cx="844901" cy="422450"/>
      </dsp:txXfrm>
    </dsp:sp>
    <dsp:sp modelId="{D93473B6-B84F-4E3E-971A-7F69849E0F71}">
      <dsp:nvSpPr>
        <dsp:cNvPr id="0" name=""/>
        <dsp:cNvSpPr/>
      </dsp:nvSpPr>
      <dsp:spPr>
        <a:xfrm>
          <a:off x="3499419" y="240001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MATH</a:t>
          </a:r>
        </a:p>
      </dsp:txBody>
      <dsp:txXfrm>
        <a:off x="3499419" y="2400017"/>
        <a:ext cx="844901" cy="422450"/>
      </dsp:txXfrm>
    </dsp:sp>
    <dsp:sp modelId="{3DF71507-CCFD-4DF9-B51D-6C8F71FB5F63}">
      <dsp:nvSpPr>
        <dsp:cNvPr id="0" name=""/>
        <dsp:cNvSpPr/>
      </dsp:nvSpPr>
      <dsp:spPr>
        <a:xfrm>
          <a:off x="4521750" y="240001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/26</a:t>
          </a:r>
        </a:p>
      </dsp:txBody>
      <dsp:txXfrm>
        <a:off x="4521750" y="2400017"/>
        <a:ext cx="844901" cy="422450"/>
      </dsp:txXfrm>
    </dsp:sp>
    <dsp:sp modelId="{80954C0F-7531-4535-A3E4-A61E3AD0E1A3}">
      <dsp:nvSpPr>
        <dsp:cNvPr id="0" name=""/>
        <dsp:cNvSpPr/>
      </dsp:nvSpPr>
      <dsp:spPr>
        <a:xfrm>
          <a:off x="3676485" y="2993721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</a:t>
          </a:r>
        </a:p>
      </dsp:txBody>
      <dsp:txXfrm>
        <a:off x="3676485" y="2993721"/>
        <a:ext cx="844901" cy="422450"/>
      </dsp:txXfrm>
    </dsp:sp>
    <dsp:sp modelId="{59ECD8D5-6CBF-4866-9AAD-7743FE115F02}">
      <dsp:nvSpPr>
        <dsp:cNvPr id="0" name=""/>
        <dsp:cNvSpPr/>
      </dsp:nvSpPr>
      <dsp:spPr>
        <a:xfrm>
          <a:off x="4763873" y="3000480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/27</a:t>
          </a:r>
        </a:p>
      </dsp:txBody>
      <dsp:txXfrm>
        <a:off x="4763873" y="3000480"/>
        <a:ext cx="844901" cy="422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C3AE-EF9C-144A-A218-57702B1746E9}">
      <dsp:nvSpPr>
        <dsp:cNvPr id="0" name=""/>
        <dsp:cNvSpPr/>
      </dsp:nvSpPr>
      <dsp:spPr>
        <a:xfrm>
          <a:off x="4538648" y="422946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8F512-6FF3-4996-BE56-CC276E474B8D}">
      <dsp:nvSpPr>
        <dsp:cNvPr id="0" name=""/>
        <dsp:cNvSpPr/>
      </dsp:nvSpPr>
      <dsp:spPr>
        <a:xfrm>
          <a:off x="4027482" y="102282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46666-9FAC-451A-A22D-6214DC2DB5CD}">
      <dsp:nvSpPr>
        <dsp:cNvPr id="0" name=""/>
        <dsp:cNvSpPr/>
      </dsp:nvSpPr>
      <dsp:spPr>
        <a:xfrm>
          <a:off x="3516317" y="162270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DC060-C14D-49F1-ABE8-FC038F9CD8FD}">
      <dsp:nvSpPr>
        <dsp:cNvPr id="0" name=""/>
        <dsp:cNvSpPr/>
      </dsp:nvSpPr>
      <dsp:spPr>
        <a:xfrm>
          <a:off x="3005151" y="222258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14"/>
              </a:lnTo>
              <a:lnTo>
                <a:pt x="511165" y="88714"/>
              </a:lnTo>
              <a:lnTo>
                <a:pt x="511165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9D1D1-7C60-4BCA-95E2-9764748ADD57}">
      <dsp:nvSpPr>
        <dsp:cNvPr id="0" name=""/>
        <dsp:cNvSpPr/>
      </dsp:nvSpPr>
      <dsp:spPr>
        <a:xfrm>
          <a:off x="2156025" y="2822468"/>
          <a:ext cx="307890" cy="367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430"/>
              </a:lnTo>
              <a:lnTo>
                <a:pt x="307890" y="367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CDCB0-8A57-424B-BF3D-7C4240EB262B}">
      <dsp:nvSpPr>
        <dsp:cNvPr id="0" name=""/>
        <dsp:cNvSpPr/>
      </dsp:nvSpPr>
      <dsp:spPr>
        <a:xfrm>
          <a:off x="1876835" y="2822468"/>
          <a:ext cx="279189" cy="371401"/>
        </a:xfrm>
        <a:custGeom>
          <a:avLst/>
          <a:gdLst/>
          <a:ahLst/>
          <a:cxnLst/>
          <a:rect l="0" t="0" r="0" b="0"/>
          <a:pathLst>
            <a:path>
              <a:moveTo>
                <a:pt x="279189" y="0"/>
              </a:moveTo>
              <a:lnTo>
                <a:pt x="279189" y="371401"/>
              </a:lnTo>
              <a:lnTo>
                <a:pt x="0" y="371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DE448-F6C7-41CF-90DA-F70AD2483AB2}">
      <dsp:nvSpPr>
        <dsp:cNvPr id="0" name=""/>
        <dsp:cNvSpPr/>
      </dsp:nvSpPr>
      <dsp:spPr>
        <a:xfrm>
          <a:off x="2493985" y="222258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53F99-183E-49AB-B446-9A985801AC04}">
      <dsp:nvSpPr>
        <dsp:cNvPr id="0" name=""/>
        <dsp:cNvSpPr/>
      </dsp:nvSpPr>
      <dsp:spPr>
        <a:xfrm>
          <a:off x="3005151" y="162270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A43F-D770-784C-8AC5-4A8AF5EB6333}">
      <dsp:nvSpPr>
        <dsp:cNvPr id="0" name=""/>
        <dsp:cNvSpPr/>
      </dsp:nvSpPr>
      <dsp:spPr>
        <a:xfrm>
          <a:off x="3516317" y="1022827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BB7C-2CDD-8A49-BFA9-B32B8C48E14C}">
      <dsp:nvSpPr>
        <dsp:cNvPr id="0" name=""/>
        <dsp:cNvSpPr/>
      </dsp:nvSpPr>
      <dsp:spPr>
        <a:xfrm>
          <a:off x="4027482" y="422946"/>
          <a:ext cx="511165" cy="177429"/>
        </a:xfrm>
        <a:custGeom>
          <a:avLst/>
          <a:gdLst/>
          <a:ahLst/>
          <a:cxnLst/>
          <a:rect l="0" t="0" r="0" b="0"/>
          <a:pathLst>
            <a:path>
              <a:moveTo>
                <a:pt x="511165" y="0"/>
              </a:moveTo>
              <a:lnTo>
                <a:pt x="511165" y="88714"/>
              </a:lnTo>
              <a:lnTo>
                <a:pt x="0" y="88714"/>
              </a:lnTo>
              <a:lnTo>
                <a:pt x="0" y="17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490A-FA1F-F345-BA6D-9B8C5F47F959}">
      <dsp:nvSpPr>
        <dsp:cNvPr id="0" name=""/>
        <dsp:cNvSpPr/>
      </dsp:nvSpPr>
      <dsp:spPr>
        <a:xfrm>
          <a:off x="4116197" y="495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/22</a:t>
          </a:r>
        </a:p>
      </dsp:txBody>
      <dsp:txXfrm>
        <a:off x="4116197" y="495"/>
        <a:ext cx="844901" cy="422450"/>
      </dsp:txXfrm>
    </dsp:sp>
    <dsp:sp modelId="{CF512B24-9D80-0644-AC30-161636EEDFA6}">
      <dsp:nvSpPr>
        <dsp:cNvPr id="0" name=""/>
        <dsp:cNvSpPr/>
      </dsp:nvSpPr>
      <dsp:spPr>
        <a:xfrm>
          <a:off x="3605031" y="60037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/23</a:t>
          </a:r>
        </a:p>
      </dsp:txBody>
      <dsp:txXfrm>
        <a:off x="3605031" y="600376"/>
        <a:ext cx="844901" cy="422450"/>
      </dsp:txXfrm>
    </dsp:sp>
    <dsp:sp modelId="{C4FD4BDF-7326-A046-93C9-0A00C06AA6A4}">
      <dsp:nvSpPr>
        <dsp:cNvPr id="0" name=""/>
        <dsp:cNvSpPr/>
      </dsp:nvSpPr>
      <dsp:spPr>
        <a:xfrm>
          <a:off x="3093866" y="120025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/24</a:t>
          </a:r>
        </a:p>
      </dsp:txBody>
      <dsp:txXfrm>
        <a:off x="3093866" y="1200256"/>
        <a:ext cx="844901" cy="422450"/>
      </dsp:txXfrm>
    </dsp:sp>
    <dsp:sp modelId="{142DCAC9-F0B6-4744-82EC-E467F97D0B26}">
      <dsp:nvSpPr>
        <dsp:cNvPr id="0" name=""/>
        <dsp:cNvSpPr/>
      </dsp:nvSpPr>
      <dsp:spPr>
        <a:xfrm>
          <a:off x="2582700" y="180013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/25</a:t>
          </a:r>
        </a:p>
      </dsp:txBody>
      <dsp:txXfrm>
        <a:off x="2582700" y="1800137"/>
        <a:ext cx="844901" cy="422450"/>
      </dsp:txXfrm>
    </dsp:sp>
    <dsp:sp modelId="{B0F65108-5179-4EFD-B8D1-C9A2417651B4}">
      <dsp:nvSpPr>
        <dsp:cNvPr id="0" name=""/>
        <dsp:cNvSpPr/>
      </dsp:nvSpPr>
      <dsp:spPr>
        <a:xfrm>
          <a:off x="2071534" y="240001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/26</a:t>
          </a:r>
        </a:p>
      </dsp:txBody>
      <dsp:txXfrm>
        <a:off x="2071534" y="2400017"/>
        <a:ext cx="844901" cy="422450"/>
      </dsp:txXfrm>
    </dsp:sp>
    <dsp:sp modelId="{67EEA749-9EAE-4DAA-BA7D-86E59E06540D}">
      <dsp:nvSpPr>
        <dsp:cNvPr id="0" name=""/>
        <dsp:cNvSpPr/>
      </dsp:nvSpPr>
      <dsp:spPr>
        <a:xfrm>
          <a:off x="1031933" y="2982644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/27</a:t>
          </a:r>
        </a:p>
      </dsp:txBody>
      <dsp:txXfrm>
        <a:off x="1031933" y="2982644"/>
        <a:ext cx="844901" cy="422450"/>
      </dsp:txXfrm>
    </dsp:sp>
    <dsp:sp modelId="{5702C8E5-D305-435B-B292-82C658C6E2CA}">
      <dsp:nvSpPr>
        <dsp:cNvPr id="0" name=""/>
        <dsp:cNvSpPr/>
      </dsp:nvSpPr>
      <dsp:spPr>
        <a:xfrm>
          <a:off x="2463915" y="2978673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</a:t>
          </a:r>
        </a:p>
      </dsp:txBody>
      <dsp:txXfrm>
        <a:off x="2463915" y="2978673"/>
        <a:ext cx="844901" cy="422450"/>
      </dsp:txXfrm>
    </dsp:sp>
    <dsp:sp modelId="{1A0325A4-8D01-47B6-AD6F-5FB18F068DA7}">
      <dsp:nvSpPr>
        <dsp:cNvPr id="0" name=""/>
        <dsp:cNvSpPr/>
      </dsp:nvSpPr>
      <dsp:spPr>
        <a:xfrm>
          <a:off x="3093866" y="240001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MATH</a:t>
          </a:r>
        </a:p>
      </dsp:txBody>
      <dsp:txXfrm>
        <a:off x="3093866" y="2400017"/>
        <a:ext cx="844901" cy="422450"/>
      </dsp:txXfrm>
    </dsp:sp>
    <dsp:sp modelId="{A943610A-BE33-4268-9307-5B36810439EB}">
      <dsp:nvSpPr>
        <dsp:cNvPr id="0" name=""/>
        <dsp:cNvSpPr/>
      </dsp:nvSpPr>
      <dsp:spPr>
        <a:xfrm>
          <a:off x="3605031" y="1800137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BUS</a:t>
          </a:r>
        </a:p>
      </dsp:txBody>
      <dsp:txXfrm>
        <a:off x="3605031" y="1800137"/>
        <a:ext cx="844901" cy="422450"/>
      </dsp:txXfrm>
    </dsp:sp>
    <dsp:sp modelId="{248C4DEB-10F6-446D-89DC-EEA3EE42429D}">
      <dsp:nvSpPr>
        <dsp:cNvPr id="0" name=""/>
        <dsp:cNvSpPr/>
      </dsp:nvSpPr>
      <dsp:spPr>
        <a:xfrm>
          <a:off x="4116197" y="120025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</a:t>
          </a:r>
        </a:p>
      </dsp:txBody>
      <dsp:txXfrm>
        <a:off x="4116197" y="1200256"/>
        <a:ext cx="844901" cy="422450"/>
      </dsp:txXfrm>
    </dsp:sp>
    <dsp:sp modelId="{3D2191F1-9787-0949-BE79-2ED3DBCB85B6}">
      <dsp:nvSpPr>
        <dsp:cNvPr id="0" name=""/>
        <dsp:cNvSpPr/>
      </dsp:nvSpPr>
      <dsp:spPr>
        <a:xfrm>
          <a:off x="4627363" y="600376"/>
          <a:ext cx="844901" cy="422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MUS</a:t>
          </a:r>
        </a:p>
      </dsp:txBody>
      <dsp:txXfrm>
        <a:off x="4627363" y="600376"/>
        <a:ext cx="844901" cy="42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can you say about an IP datagram if the value of the first byte of its header is 0x44? Why isn’t it a valid IPv4 or IPv6 datagram?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It’s invalid IPv4 datagram. Header cannot be smaller than 5 x 4 bytes.</a:t>
            </a:r>
          </a:p>
          <a:p>
            <a:r>
              <a:rPr lang="en-US" dirty="0"/>
              <a:t>It’s invalid IPv6 datagram. The first value should be 6.</a:t>
            </a:r>
          </a:p>
        </p:txBody>
      </p:sp>
    </p:spTree>
    <p:extLst>
      <p:ext uri="{BB962C8B-B14F-4D97-AF65-F5344CB8AC3E}">
        <p14:creationId xmlns:p14="http://schemas.microsoft.com/office/powerpoint/2010/main" val="38579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can’t a receiving host send an error message to a sender in case of an IP checksum error?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Checksum means some bits were altered, but the receiver cannot know which bits exactly.</a:t>
            </a:r>
          </a:p>
        </p:txBody>
      </p:sp>
    </p:spTree>
    <p:extLst>
      <p:ext uri="{BB962C8B-B14F-4D97-AF65-F5344CB8AC3E}">
        <p14:creationId xmlns:p14="http://schemas.microsoft.com/office/powerpoint/2010/main" val="4040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ICMP error messages are not sent if an ICMP message is lost?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That would add a burden to a network, already susceptible to errors and congestion.</a:t>
            </a:r>
          </a:p>
        </p:txBody>
      </p:sp>
    </p:spTree>
    <p:extLst>
      <p:ext uri="{BB962C8B-B14F-4D97-AF65-F5344CB8AC3E}">
        <p14:creationId xmlns:p14="http://schemas.microsoft.com/office/powerpoint/2010/main" val="28359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Imagine a block of 1 billion (1 billion = 10</a:t>
            </a:r>
            <a:r>
              <a:rPr lang="en-US" baseline="30000" dirty="0"/>
              <a:t>9</a:t>
            </a:r>
            <a:r>
              <a:rPr lang="en-US" dirty="0"/>
              <a:t>) IPv6 addresses allocated every picosecond. How many years (1 year = 365 days) will pass until IPv6 address space is depleted?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38.5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9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−12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17.5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𝑠𝑒𝑐</m:t>
                    </m:r>
                    <m:r>
                      <a:rPr lang="en-US" i="1">
                        <a:latin typeface="Cambria Math" charset="0"/>
                      </a:rPr>
                      <m:t>=&gt;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17.5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7.5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=10 </m:t>
                    </m:r>
                    <m:r>
                      <a:rPr lang="en-US" i="1">
                        <a:latin typeface="Cambria Math" charset="0"/>
                      </a:rPr>
                      <m:t>𝑏𝑖𝑙𝑙𝑖𝑜𝑛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𝑦𝑒𝑎𝑟𝑠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8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39913"/>
              </p:ext>
            </p:extLst>
          </p:nvPr>
        </p:nvGraphicFramePr>
        <p:xfrm>
          <a:off x="994860" y="2165410"/>
          <a:ext cx="7601578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576">
                  <a:extLst>
                    <a:ext uri="{9D8B030D-6E8A-4147-A177-3AD203B41FA5}">
                      <a16:colId xmlns:a16="http://schemas.microsoft.com/office/drawing/2014/main" val="173897208"/>
                    </a:ext>
                  </a:extLst>
                </a:gridCol>
                <a:gridCol w="1418527">
                  <a:extLst>
                    <a:ext uri="{9D8B030D-6E8A-4147-A177-3AD203B41FA5}">
                      <a16:colId xmlns:a16="http://schemas.microsoft.com/office/drawing/2014/main" val="1355668714"/>
                    </a:ext>
                  </a:extLst>
                </a:gridCol>
                <a:gridCol w="2508475">
                  <a:extLst>
                    <a:ext uri="{9D8B030D-6E8A-4147-A177-3AD203B41FA5}">
                      <a16:colId xmlns:a16="http://schemas.microsoft.com/office/drawing/2014/main" val="20122899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IPv6 address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Valid or not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Why not?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646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FF0C::B1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5068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2001:310:AB12:67:FFFFF:0:1523:1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783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2a03:2880:10:8f01:face:b00c:0:25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0757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2607:f8b0:4009:802:1004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7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1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4860" y="2165410"/>
          <a:ext cx="7601578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576">
                  <a:extLst>
                    <a:ext uri="{9D8B030D-6E8A-4147-A177-3AD203B41FA5}">
                      <a16:colId xmlns:a16="http://schemas.microsoft.com/office/drawing/2014/main" val="173897208"/>
                    </a:ext>
                  </a:extLst>
                </a:gridCol>
                <a:gridCol w="1418527">
                  <a:extLst>
                    <a:ext uri="{9D8B030D-6E8A-4147-A177-3AD203B41FA5}">
                      <a16:colId xmlns:a16="http://schemas.microsoft.com/office/drawing/2014/main" val="1355668714"/>
                    </a:ext>
                  </a:extLst>
                </a:gridCol>
                <a:gridCol w="2508475">
                  <a:extLst>
                    <a:ext uri="{9D8B030D-6E8A-4147-A177-3AD203B41FA5}">
                      <a16:colId xmlns:a16="http://schemas.microsoft.com/office/drawing/2014/main" val="201228999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IPv6 address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Valid or not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Why not?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646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FF0C::B1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Valid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5068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2001:310:AB12:67:FFFFF:0:1523:1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Invalid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FFFFF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783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2a03:2880:10:8f01:face:b00c:0:25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Valid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0757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2607:f8b0:4009:802:1004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Invalid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Too short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7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40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438192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Marketing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8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8986869"/>
              </p:ext>
            </p:extLst>
          </p:nvPr>
        </p:nvGraphicFramePr>
        <p:xfrm>
          <a:off x="822325" y="1846263"/>
          <a:ext cx="370705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Requested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Marketing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Human Resources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844006"/>
              </p:ext>
            </p:extLst>
          </p:nvPr>
        </p:nvGraphicFramePr>
        <p:xfrm>
          <a:off x="4664075" y="1846263"/>
          <a:ext cx="370205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844006"/>
              </p:ext>
            </p:extLst>
          </p:nvPr>
        </p:nvGraphicFramePr>
        <p:xfrm>
          <a:off x="4664075" y="1846263"/>
          <a:ext cx="370205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9017339"/>
              </p:ext>
            </p:extLst>
          </p:nvPr>
        </p:nvGraphicFramePr>
        <p:xfrm>
          <a:off x="822325" y="1846263"/>
          <a:ext cx="370363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517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06932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79359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192.168.43.64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8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082064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192.168.43.64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192.168.43.96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7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55844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192.168.43.64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192.168.43.96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192.168.43.128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(192.168.43.0/24)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4546"/>
              </p:ext>
            </p:extLst>
          </p:nvPr>
        </p:nvGraphicFramePr>
        <p:xfrm>
          <a:off x="485044" y="2187550"/>
          <a:ext cx="821963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844">
                  <a:extLst>
                    <a:ext uri="{9D8B030D-6E8A-4147-A177-3AD203B41FA5}">
                      <a16:colId xmlns:a16="http://schemas.microsoft.com/office/drawing/2014/main" val="4288016021"/>
                    </a:ext>
                  </a:extLst>
                </a:gridCol>
                <a:gridCol w="1757871">
                  <a:extLst>
                    <a:ext uri="{9D8B030D-6E8A-4147-A177-3AD203B41FA5}">
                      <a16:colId xmlns:a16="http://schemas.microsoft.com/office/drawing/2014/main" val="3908588754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2786834210"/>
                    </a:ext>
                  </a:extLst>
                </a:gridCol>
                <a:gridCol w="1842326">
                  <a:extLst>
                    <a:ext uri="{9D8B030D-6E8A-4147-A177-3AD203B41FA5}">
                      <a16:colId xmlns:a16="http://schemas.microsoft.com/office/drawing/2014/main" val="310483507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63344416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Requested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Allocated hosts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Subnet Address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0055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Accounting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192.168.43.64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254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790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Resources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192.168.43.96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6518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Shipping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192.168.43.160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/28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252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192.168.43.128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/27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07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15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176675"/>
              </p:ext>
            </p:extLst>
          </p:nvPr>
        </p:nvGraphicFramePr>
        <p:xfrm>
          <a:off x="994860" y="2499710"/>
          <a:ext cx="7200000" cy="298322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040050">
                  <a:extLst>
                    <a:ext uri="{9D8B030D-6E8A-4147-A177-3AD203B41FA5}">
                      <a16:colId xmlns:a16="http://schemas.microsoft.com/office/drawing/2014/main" val="3646515645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702180822"/>
                    </a:ext>
                  </a:extLst>
                </a:gridCol>
                <a:gridCol w="909387">
                  <a:extLst>
                    <a:ext uri="{9D8B030D-6E8A-4147-A177-3AD203B41FA5}">
                      <a16:colId xmlns:a16="http://schemas.microsoft.com/office/drawing/2014/main" val="3485964260"/>
                    </a:ext>
                  </a:extLst>
                </a:gridCol>
                <a:gridCol w="1847309">
                  <a:extLst>
                    <a:ext uri="{9D8B030D-6E8A-4147-A177-3AD203B41FA5}">
                      <a16:colId xmlns:a16="http://schemas.microsoft.com/office/drawing/2014/main" val="17689118"/>
                    </a:ext>
                  </a:extLst>
                </a:gridCol>
                <a:gridCol w="1756446">
                  <a:extLst>
                    <a:ext uri="{9D8B030D-6E8A-4147-A177-3AD203B41FA5}">
                      <a16:colId xmlns:a16="http://schemas.microsoft.com/office/drawing/2014/main" val="3345052757"/>
                    </a:ext>
                  </a:extLst>
                </a:gridCol>
              </a:tblGrid>
              <a:tr h="74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Subnet 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Subnet Mask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Mask Bits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Host Addresses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Broadcast Address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23728176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10.0.0.0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255.255.240.0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/20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effectLst/>
                        </a:rPr>
                        <a:t>(1)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effectLst/>
                        </a:rPr>
                        <a:t>(2)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1837983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effectLst/>
                        </a:rPr>
                        <a:t>(3)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255.255.255.252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(4)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3.1.0.3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763312487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172.16.0.0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(5)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/25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(6)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172.16.0.127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426784655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(7)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255.255.255.240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(8)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191.168.100.15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895885048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130.210.3.0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(9)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/22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effectLst/>
                        </a:rPr>
                        <a:t>(10)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33289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48096"/>
              </p:ext>
            </p:extLst>
          </p:nvPr>
        </p:nvGraphicFramePr>
        <p:xfrm>
          <a:off x="994860" y="2499710"/>
          <a:ext cx="7357097" cy="298322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197147">
                  <a:extLst>
                    <a:ext uri="{9D8B030D-6E8A-4147-A177-3AD203B41FA5}">
                      <a16:colId xmlns:a16="http://schemas.microsoft.com/office/drawing/2014/main" val="3646515645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702180822"/>
                    </a:ext>
                  </a:extLst>
                </a:gridCol>
                <a:gridCol w="909387">
                  <a:extLst>
                    <a:ext uri="{9D8B030D-6E8A-4147-A177-3AD203B41FA5}">
                      <a16:colId xmlns:a16="http://schemas.microsoft.com/office/drawing/2014/main" val="3485964260"/>
                    </a:ext>
                  </a:extLst>
                </a:gridCol>
                <a:gridCol w="1847309">
                  <a:extLst>
                    <a:ext uri="{9D8B030D-6E8A-4147-A177-3AD203B41FA5}">
                      <a16:colId xmlns:a16="http://schemas.microsoft.com/office/drawing/2014/main" val="17689118"/>
                    </a:ext>
                  </a:extLst>
                </a:gridCol>
                <a:gridCol w="1756446">
                  <a:extLst>
                    <a:ext uri="{9D8B030D-6E8A-4147-A177-3AD203B41FA5}">
                      <a16:colId xmlns:a16="http://schemas.microsoft.com/office/drawing/2014/main" val="3345052757"/>
                    </a:ext>
                  </a:extLst>
                </a:gridCol>
              </a:tblGrid>
              <a:tr h="74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Subnet 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Subnet Mask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Mask Bits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Host Addresses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1744980" marR="0" indent="-174498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Broadcast Address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23728176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10.0.0.0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255.255.240.0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4094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10.0.15.255</a:t>
                      </a: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1837983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3.1.0.0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255.255.255.252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/30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3.1.0.3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763312487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172.16.0.0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255.255.255.128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172.16.0.127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426784655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191.168.100.0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255.255.255.240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/28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191.168.100.15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895885048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130.210.0.0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255.255.252.0</a:t>
                      </a: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55" marR="548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130.210.3.255</a:t>
                      </a:r>
                    </a:p>
                  </a:txBody>
                  <a:tcPr marL="54855" marR="54855" marT="0" marB="0"/>
                </a:tc>
                <a:extLst>
                  <a:ext uri="{0D108BD9-81ED-4DB2-BD59-A6C34878D82A}">
                    <a16:rowId xmlns:a16="http://schemas.microsoft.com/office/drawing/2014/main" val="33289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5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(4.3.0.0/22)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608552"/>
              </p:ext>
            </p:extLst>
          </p:nvPr>
        </p:nvGraphicFramePr>
        <p:xfrm>
          <a:off x="822325" y="1846263"/>
          <a:ext cx="754391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094">
                  <a:extLst>
                    <a:ext uri="{9D8B030D-6E8A-4147-A177-3AD203B41FA5}">
                      <a16:colId xmlns:a16="http://schemas.microsoft.com/office/drawing/2014/main" val="1774936686"/>
                    </a:ext>
                  </a:extLst>
                </a:gridCol>
                <a:gridCol w="1911094">
                  <a:extLst>
                    <a:ext uri="{9D8B030D-6E8A-4147-A177-3AD203B41FA5}">
                      <a16:colId xmlns:a16="http://schemas.microsoft.com/office/drawing/2014/main" val="237378339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Requested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Received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Mask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/24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/26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Physics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/27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Music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/23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4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(4.3.0.0/22)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1952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F1490A-FA1F-F345-BA6D-9B8C5F47F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EF1490A-FA1F-F345-BA6D-9B8C5F47F9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CCBB7C-2CDD-8A49-BFA9-B32B8C48E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CCCBB7C-2CDD-8A49-BFA9-B32B8C48E1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512B24-9D80-0644-AC30-161636EED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F512B24-9D80-0644-AC30-161636EED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DAC3AE-EF9C-144A-A218-57702B174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DDAC3AE-EF9C-144A-A218-57702B174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2191F1-9787-0949-BE79-2ED3DBCB8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3D2191F1-9787-0949-BE79-2ED3DBCB85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61FBD2-CDA1-4278-8F72-B330872C2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4D61FBD2-CDA1-4278-8F72-B330872C2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30FB97-D618-478C-9FA3-B5E7A8630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8830FB97-D618-478C-9FA3-B5E7A8630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32E764-300C-4A86-820D-0B4A807F9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AD32E764-300C-4A86-820D-0B4A807F9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2B60A9-5534-4F0B-AEFF-2D43F57CA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A12B60A9-5534-4F0B-AEFF-2D43F57CA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E2F2CB-0E1A-437C-ADDF-2D57011C7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7DE2F2CB-0E1A-437C-ADDF-2D57011C7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93903-09AA-47C5-98DF-BFD640EE9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D9293903-09AA-47C5-98DF-BFD640EE9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BDF540-1093-4B37-9EA8-C78464390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CCBDF540-1093-4B37-9EA8-C78464390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585D1-76F3-426B-B025-34791327F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C75585D1-76F3-426B-B025-34791327F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8F29CF-99E4-4864-9A81-2F3F1229E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CF8F29CF-99E4-4864-9A81-2F3F1229E1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3473B6-B84F-4E3E-971A-7F69849E0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D93473B6-B84F-4E3E-971A-7F69849E0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6D0C2A-3319-47D4-AC22-E4ACBE837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dgm id="{D06D0C2A-3319-47D4-AC22-E4ACBE837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F71507-CCFD-4DF9-B51D-6C8F71FB5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3DF71507-CCFD-4DF9-B51D-6C8F71FB5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A585C0-93D2-45AE-80F9-52A420F7E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0AA585C0-93D2-45AE-80F9-52A420F7E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954C0F-7531-4535-A3E4-A61E3AD0E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80954C0F-7531-4535-A3E4-A61E3AD0E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51345B-D7C2-4ED0-B77B-B999B96E2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graphicEl>
                                              <a:dgm id="{6F51345B-D7C2-4ED0-B77B-B999B96E2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ECD8D5-6CBF-4866-9AAD-7743FE115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59ECD8D5-6CBF-4866-9AAD-7743FE115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(4.3.0.0/22)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091490" cy="42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46">
                  <a:extLst>
                    <a:ext uri="{9D8B030D-6E8A-4147-A177-3AD203B41FA5}">
                      <a16:colId xmlns:a16="http://schemas.microsoft.com/office/drawing/2014/main" val="1774936686"/>
                    </a:ext>
                  </a:extLst>
                </a:gridCol>
                <a:gridCol w="935228">
                  <a:extLst>
                    <a:ext uri="{9D8B030D-6E8A-4147-A177-3AD203B41FA5}">
                      <a16:colId xmlns:a16="http://schemas.microsoft.com/office/drawing/2014/main" val="3696336771"/>
                    </a:ext>
                  </a:extLst>
                </a:gridCol>
                <a:gridCol w="1325753">
                  <a:extLst>
                    <a:ext uri="{9D8B030D-6E8A-4147-A177-3AD203B41FA5}">
                      <a16:colId xmlns:a16="http://schemas.microsoft.com/office/drawing/2014/main" val="508239102"/>
                    </a:ext>
                  </a:extLst>
                </a:gridCol>
                <a:gridCol w="1408811">
                  <a:extLst>
                    <a:ext uri="{9D8B030D-6E8A-4147-A177-3AD203B41FA5}">
                      <a16:colId xmlns:a16="http://schemas.microsoft.com/office/drawing/2014/main" val="3556450751"/>
                    </a:ext>
                  </a:extLst>
                </a:gridCol>
              </a:tblGrid>
              <a:tr h="7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Dept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Hosts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Mask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Subnet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Broadcast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4.3.2.0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4.3.2.255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/26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4.3.3.128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4.3.3.191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/25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4.3.3.127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Physics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/27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4.3.3.192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4.3.3.223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Music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/23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4.3.1.255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3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(4.3.0.0/22)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39185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5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F1490A-FA1F-F345-BA6D-9B8C5F47F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EF1490A-FA1F-F345-BA6D-9B8C5F47F9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CCBB7C-2CDD-8A49-BFA9-B32B8C48E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CCCBB7C-2CDD-8A49-BFA9-B32B8C48E1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512B24-9D80-0644-AC30-161636EED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F512B24-9D80-0644-AC30-161636EED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DAC3AE-EF9C-144A-A218-57702B174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DDAC3AE-EF9C-144A-A218-57702B174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2191F1-9787-0949-BE79-2ED3DBCB8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3D2191F1-9787-0949-BE79-2ED3DBCB85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E6A43F-D770-784C-8AC5-4A8AF5EB6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AE6A43F-D770-784C-8AC5-4A8AF5EB6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FD4BDF-7326-A046-93C9-0A00C06AA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C4FD4BDF-7326-A046-93C9-0A00C06AA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28F512-6FF3-4996-BE56-CC276E474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0628F512-6FF3-4996-BE56-CC276E474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8C4DEB-10F6-446D-89DC-EEA3EE424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248C4DEB-10F6-446D-89DC-EEA3EE4242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553F99-183E-49AB-B446-9A985801A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01553F99-183E-49AB-B446-9A985801A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2DCAC9-F0B6-4744-82EC-E467F97D0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142DCAC9-F0B6-4744-82EC-E467F97D0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346666-9FAC-451A-A22D-6214DC2DB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88346666-9FAC-451A-A22D-6214DC2DB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43610A-BE33-4268-9307-5B3681043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A943610A-BE33-4268-9307-5B3681043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ADE448-F6C7-41CF-90DA-F70AD2483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2DADE448-F6C7-41CF-90DA-F70AD2483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F65108-5179-4EFD-B8D1-C9A241765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B0F65108-5179-4EFD-B8D1-C9A2417651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ADC060-C14D-49F1-ABE8-FC038F9CD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dgm id="{B7ADC060-C14D-49F1-ABE8-FC038F9CD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0325A4-8D01-47B6-AD6F-5FB18F068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1A0325A4-8D01-47B6-AD6F-5FB18F068D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2CDCB0-8A57-424B-BF3D-7C4240EB2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D42CDCB0-8A57-424B-BF3D-7C4240EB2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EEA749-9EAE-4DAA-BA7D-86E59E065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67EEA749-9EAE-4DAA-BA7D-86E59E065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19D1D1-7C60-4BCA-95E2-9764748AD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graphicEl>
                                              <a:dgm id="{CC19D1D1-7C60-4BCA-95E2-9764748ADD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02C8E5-D305-435B-B292-82C658C6E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5702C8E5-D305-435B-B292-82C658C6E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questions</a:t>
            </a:r>
          </a:p>
          <a:p>
            <a:r>
              <a:rPr lang="en-US" dirty="0"/>
              <a:t>Short answers</a:t>
            </a:r>
          </a:p>
          <a:p>
            <a:r>
              <a:rPr lang="en-US" dirty="0"/>
              <a:t>Short problems</a:t>
            </a:r>
          </a:p>
          <a:p>
            <a:r>
              <a:rPr lang="en-US" dirty="0"/>
              <a:t>Closed book</a:t>
            </a:r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(4.3.0.0/22)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28194"/>
              </p:ext>
            </p:extLst>
          </p:nvPr>
        </p:nvGraphicFramePr>
        <p:xfrm>
          <a:off x="822325" y="1846263"/>
          <a:ext cx="7091490" cy="42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46">
                  <a:extLst>
                    <a:ext uri="{9D8B030D-6E8A-4147-A177-3AD203B41FA5}">
                      <a16:colId xmlns:a16="http://schemas.microsoft.com/office/drawing/2014/main" val="1774936686"/>
                    </a:ext>
                  </a:extLst>
                </a:gridCol>
                <a:gridCol w="935228">
                  <a:extLst>
                    <a:ext uri="{9D8B030D-6E8A-4147-A177-3AD203B41FA5}">
                      <a16:colId xmlns:a16="http://schemas.microsoft.com/office/drawing/2014/main" val="3696336771"/>
                    </a:ext>
                  </a:extLst>
                </a:gridCol>
                <a:gridCol w="1325753">
                  <a:extLst>
                    <a:ext uri="{9D8B030D-6E8A-4147-A177-3AD203B41FA5}">
                      <a16:colId xmlns:a16="http://schemas.microsoft.com/office/drawing/2014/main" val="508239102"/>
                    </a:ext>
                  </a:extLst>
                </a:gridCol>
                <a:gridCol w="1408811">
                  <a:extLst>
                    <a:ext uri="{9D8B030D-6E8A-4147-A177-3AD203B41FA5}">
                      <a16:colId xmlns:a16="http://schemas.microsoft.com/office/drawing/2014/main" val="3556450751"/>
                    </a:ext>
                  </a:extLst>
                </a:gridCol>
              </a:tblGrid>
              <a:tr h="7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Dept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Hosts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Mask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Subnet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Broadcast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4.3.1.0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4.3.1.255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/26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4.3.0.64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4.3.0.127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/25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4.3.0.128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4.3.0.255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Physics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/27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4.3.0.32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4.3.0.63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Music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/23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4.3.2.0</a:t>
                      </a:r>
                    </a:p>
                  </a:txBody>
                  <a:tcPr marL="153289" marR="1532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4.3.3.255</a:t>
                      </a:r>
                    </a:p>
                  </a:txBody>
                  <a:tcPr marL="153289" marR="1532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0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1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156" y="1846263"/>
            <a:ext cx="433013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447146"/>
              </p:ext>
            </p:extLst>
          </p:nvPr>
        </p:nvGraphicFramePr>
        <p:xfrm>
          <a:off x="456620" y="2061894"/>
          <a:ext cx="8276480" cy="36000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7123938">
                  <a:extLst>
                    <a:ext uri="{9D8B030D-6E8A-4147-A177-3AD203B41FA5}">
                      <a16:colId xmlns:a16="http://schemas.microsoft.com/office/drawing/2014/main" val="180484296"/>
                    </a:ext>
                  </a:extLst>
                </a:gridCol>
                <a:gridCol w="1152542">
                  <a:extLst>
                    <a:ext uri="{9D8B030D-6E8A-4147-A177-3AD203B41FA5}">
                      <a16:colId xmlns:a16="http://schemas.microsoft.com/office/drawing/2014/main" val="25429293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Protocol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950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EGP designed to exchange routing and reachability information between 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2928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distance-vector routing protocol, which employs the hop count as a routing metric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442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link-state routing protocol for Internet Protocol (IP) networks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59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 advanced distance-vector routing protocol designed by Cisco Systems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3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828868"/>
              </p:ext>
            </p:extLst>
          </p:nvPr>
        </p:nvGraphicFramePr>
        <p:xfrm>
          <a:off x="456620" y="2061894"/>
          <a:ext cx="8276480" cy="36000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7123938">
                  <a:extLst>
                    <a:ext uri="{9D8B030D-6E8A-4147-A177-3AD203B41FA5}">
                      <a16:colId xmlns:a16="http://schemas.microsoft.com/office/drawing/2014/main" val="180484296"/>
                    </a:ext>
                  </a:extLst>
                </a:gridCol>
                <a:gridCol w="1152542">
                  <a:extLst>
                    <a:ext uri="{9D8B030D-6E8A-4147-A177-3AD203B41FA5}">
                      <a16:colId xmlns:a16="http://schemas.microsoft.com/office/drawing/2014/main" val="25429293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Protocol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950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EGP designed to exchange routing and reachability information between 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BGP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2928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distance-vector routing protocol, which employs the hop count as a routing metric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RIP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442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link-state routing protocol for Internet Protocol (IP) networks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OSPF, IS-IS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59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 advanced distance-vector routing protocol designed by Cisco Systems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EIGRP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3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0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2672461"/>
            <a:ext cx="3703638" cy="23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8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3189460"/>
            <a:ext cx="7543800" cy="1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249" y="1846263"/>
            <a:ext cx="589395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</a:t>
            </a:r>
          </a:p>
          <a:p>
            <a:r>
              <a:rPr lang="en-US" dirty="0"/>
              <a:t>IPv6</a:t>
            </a:r>
          </a:p>
          <a:p>
            <a:r>
              <a:rPr lang="en-US" dirty="0" err="1"/>
              <a:t>Subnetting</a:t>
            </a:r>
            <a:endParaRPr lang="en-US" dirty="0"/>
          </a:p>
          <a:p>
            <a:r>
              <a:rPr lang="en-US" dirty="0"/>
              <a:t>ICMP</a:t>
            </a:r>
          </a:p>
          <a:p>
            <a:r>
              <a:rPr lang="en-US" dirty="0"/>
              <a:t>Forwarding</a:t>
            </a:r>
          </a:p>
          <a:p>
            <a:r>
              <a:rPr lang="en-US" dirty="0"/>
              <a:t>Link state vs Distance vector</a:t>
            </a:r>
          </a:p>
          <a:p>
            <a:r>
              <a:rPr lang="en-US" dirty="0"/>
              <a:t>Intra-AS vs Inter-AS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48D83-1D86-4F4A-92EE-290C38000F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r>
              <a:rPr lang="en-US" dirty="0"/>
              <a:t>TCP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Binary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5D912-1C65-460D-B0F9-F1E88085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04698-B720-400E-9488-6E04009AF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05" y="1846263"/>
            <a:ext cx="632503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7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25" y="2632075"/>
            <a:ext cx="508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2879725"/>
            <a:ext cx="6007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the maximum size of an IP packet is 64 KB?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Payload length field is 16 bits long.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16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−1=65535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5" t="-1667" r="-4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1010</Words>
  <Application>Microsoft Office PowerPoint</Application>
  <PresentationFormat>On-screen Show (4:3)</PresentationFormat>
  <Paragraphs>515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Cambria Math</vt:lpstr>
      <vt:lpstr>Times New Roman</vt:lpstr>
      <vt:lpstr>Retrospect</vt:lpstr>
      <vt:lpstr>Computer Networks</vt:lpstr>
      <vt:lpstr>Exam 2 Review</vt:lpstr>
      <vt:lpstr>Exam Format</vt:lpstr>
      <vt:lpstr>Topics</vt:lpstr>
      <vt:lpstr>Internet Layer</vt:lpstr>
      <vt:lpstr>IPv4</vt:lpstr>
      <vt:lpstr>IPv6</vt:lpstr>
      <vt:lpstr>ICMP</vt:lpstr>
      <vt:lpstr>Internet</vt:lpstr>
      <vt:lpstr>Internet</vt:lpstr>
      <vt:lpstr>Internet</vt:lpstr>
      <vt:lpstr>ICMP</vt:lpstr>
      <vt:lpstr>IPv6</vt:lpstr>
      <vt:lpstr>IPv6</vt:lpstr>
      <vt:lpstr>IPv6</vt:lpstr>
      <vt:lpstr>Subnetting (192.168.43.0/24)</vt:lpstr>
      <vt:lpstr>Subnetting (192.168.43.0/24)</vt:lpstr>
      <vt:lpstr>Subnetting (192.168.43.0/24)</vt:lpstr>
      <vt:lpstr>Subnetting (192.168.43.0/24)</vt:lpstr>
      <vt:lpstr>Subnetting (192.168.43.0/24)</vt:lpstr>
      <vt:lpstr>Subnetting (192.168.43.0/24)</vt:lpstr>
      <vt:lpstr>Subnetting (192.168.43.0/24)</vt:lpstr>
      <vt:lpstr>Subnetting (192.168.43.0/24)</vt:lpstr>
      <vt:lpstr>Subnetting</vt:lpstr>
      <vt:lpstr>Subnetting</vt:lpstr>
      <vt:lpstr>Subnetting (4.3.0.0/22)</vt:lpstr>
      <vt:lpstr>Subnetting (4.3.0.0/22)</vt:lpstr>
      <vt:lpstr>Subnetting (4.3.0.0/22)</vt:lpstr>
      <vt:lpstr>Subnetting (4.3.0.0/22)</vt:lpstr>
      <vt:lpstr>Subnetting (4.3.0.0/22)</vt:lpstr>
      <vt:lpstr>Routing</vt:lpstr>
      <vt:lpstr>Routing</vt:lpstr>
      <vt:lpstr>Routing</vt:lpstr>
      <vt:lpstr>Routing</vt:lpstr>
      <vt:lpstr>Distance Vector Routing</vt:lpstr>
      <vt:lpstr>Ethernet</vt:lpstr>
      <vt:lpstr>ASCII Table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53</cp:revision>
  <dcterms:created xsi:type="dcterms:W3CDTF">2016-08-31T14:25:10Z</dcterms:created>
  <dcterms:modified xsi:type="dcterms:W3CDTF">2018-11-28T01:04:32Z</dcterms:modified>
</cp:coreProperties>
</file>