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IBM HR Analytics Employee </a:t>
            </a:r>
            <a:r>
              <a:rPr lang="en-US" dirty="0" smtClean="0"/>
              <a:t>Attrition    </a:t>
            </a:r>
            <a:r>
              <a:rPr lang="en-US" sz="3200" dirty="0" err="1" smtClean="0"/>
              <a:t>Kaggle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 120 </a:t>
            </a:r>
            <a:r>
              <a:rPr lang="en-US" dirty="0" smtClean="0"/>
              <a:t>Final Project</a:t>
            </a:r>
          </a:p>
          <a:p>
            <a:r>
              <a:rPr lang="en-US" dirty="0" smtClean="0"/>
              <a:t>Ahmad M. Osman</a:t>
            </a:r>
          </a:p>
        </p:txBody>
      </p:sp>
    </p:spTree>
    <p:extLst>
      <p:ext uri="{BB962C8B-B14F-4D97-AF65-F5344CB8AC3E}">
        <p14:creationId xmlns:p14="http://schemas.microsoft.com/office/powerpoint/2010/main" val="82917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Salary</a:t>
            </a:r>
          </a:p>
          <a:p>
            <a:r>
              <a:rPr lang="en-US" dirty="0"/>
              <a:t>Predicting Stock </a:t>
            </a:r>
            <a:r>
              <a:rPr lang="en-US" dirty="0" smtClean="0"/>
              <a:t>Option</a:t>
            </a:r>
          </a:p>
          <a:p>
            <a:r>
              <a:rPr lang="en-US" dirty="0" smtClean="0"/>
              <a:t>Predicting Years At The Company</a:t>
            </a:r>
          </a:p>
        </p:txBody>
      </p:sp>
    </p:spTree>
    <p:extLst>
      <p:ext uri="{BB962C8B-B14F-4D97-AF65-F5344CB8AC3E}">
        <p14:creationId xmlns:p14="http://schemas.microsoft.com/office/powerpoint/2010/main" val="1884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3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where do you want to work?</a:t>
            </a:r>
            <a:endParaRPr lang="en-US" dirty="0"/>
          </a:p>
        </p:txBody>
      </p:sp>
      <p:pic>
        <p:nvPicPr>
          <p:cNvPr id="1030" name="Picture 6" descr="https://g.foolcdn.com/editorial/images/443657/ibm-sign_larg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116" y="2314172"/>
            <a:ext cx="6684269" cy="37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40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Predicting Employee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</a:p>
          <a:p>
            <a:r>
              <a:rPr lang="en-US" dirty="0" smtClean="0"/>
              <a:t>Dividing Data Set Into</a:t>
            </a:r>
          </a:p>
          <a:p>
            <a:pPr lvl="1"/>
            <a:r>
              <a:rPr lang="en-US" dirty="0" smtClean="0"/>
              <a:t>Training Set</a:t>
            </a:r>
          </a:p>
          <a:p>
            <a:pPr lvl="1"/>
            <a:r>
              <a:rPr lang="en-US" dirty="0" smtClean="0"/>
              <a:t>Test Set</a:t>
            </a:r>
          </a:p>
          <a:p>
            <a:r>
              <a:rPr lang="en-US" dirty="0" smtClean="0"/>
              <a:t>Normalize The Data ~ Everything falls between a zero and a one</a:t>
            </a:r>
          </a:p>
          <a:p>
            <a:pPr lvl="1"/>
            <a:r>
              <a:rPr lang="en-US" dirty="0" smtClean="0"/>
              <a:t>Scaling Through Equation</a:t>
            </a:r>
          </a:p>
          <a:p>
            <a:pPr lvl="1"/>
            <a:r>
              <a:rPr lang="en-US" dirty="0" smtClean="0"/>
              <a:t>Using One Hot Encoding</a:t>
            </a:r>
          </a:p>
          <a:p>
            <a:r>
              <a:rPr lang="en-US" dirty="0" smtClean="0"/>
              <a:t>Minimizing the Mean Square Error(MSE) Using Solver</a:t>
            </a:r>
          </a:p>
          <a:p>
            <a:pPr lvl="1"/>
            <a:r>
              <a:rPr lang="en-US" dirty="0" smtClean="0"/>
              <a:t>Finding Coefficients Values That Lead To Best Prediction Values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399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7" r="26497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1471 Rows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1800" dirty="0"/>
              <a:t>Training </a:t>
            </a:r>
            <a:r>
              <a:rPr lang="en-US" sz="1800" dirty="0" smtClean="0"/>
              <a:t>Set: 1176 Rows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1800" dirty="0"/>
              <a:t>Testing Set: </a:t>
            </a:r>
            <a:r>
              <a:rPr lang="en-US" sz="1800" dirty="0" smtClean="0"/>
              <a:t>296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50 Variables</a:t>
            </a:r>
          </a:p>
        </p:txBody>
      </p:sp>
    </p:spTree>
    <p:extLst>
      <p:ext uri="{BB962C8B-B14F-4D97-AF65-F5344CB8AC3E}">
        <p14:creationId xmlns:p14="http://schemas.microsoft.com/office/powerpoint/2010/main" val="37474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Cleaning, Scaling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/>
              <a:t>Normalization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" r="512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" r="32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6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Threshold Boundaries, RCO &amp; Success Rate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Threshold Boundaries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9" y="3097019"/>
            <a:ext cx="4296970" cy="2905125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35" y="3163500"/>
            <a:ext cx="4601217" cy="2772162"/>
          </a:xfrm>
        </p:spPr>
      </p:pic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5644035" y="2347241"/>
            <a:ext cx="4474028" cy="692076"/>
          </a:xfrm>
        </p:spPr>
        <p:txBody>
          <a:bodyPr>
            <a:normAutofit/>
          </a:bodyPr>
          <a:lstStyle/>
          <a:p>
            <a:r>
              <a:rPr lang="en-US" dirty="0" smtClean="0"/>
              <a:t>Graph </a:t>
            </a:r>
            <a:r>
              <a:rPr lang="en-US" dirty="0"/>
              <a:t>B</a:t>
            </a:r>
            <a:r>
              <a:rPr lang="en-US" dirty="0" smtClean="0"/>
              <a:t>etween FPR &amp; TPR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Results: The Model Can Predicted Attrition 88% Of Time Successfully.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10" y="2469804"/>
            <a:ext cx="1524213" cy="1619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80" y="2469804"/>
            <a:ext cx="1457528" cy="160995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80321" y="4488866"/>
            <a:ext cx="9613859" cy="453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Heaviest Coefficient: Years at the company</a:t>
            </a:r>
          </a:p>
        </p:txBody>
      </p:sp>
    </p:spTree>
    <p:extLst>
      <p:ext uri="{BB962C8B-B14F-4D97-AF65-F5344CB8AC3E}">
        <p14:creationId xmlns:p14="http://schemas.microsoft.com/office/powerpoint/2010/main" val="215592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3483022"/>
            <a:ext cx="9613900" cy="1306418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0321" y="5245324"/>
            <a:ext cx="9613859" cy="453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Attrition: yes </a:t>
            </a:r>
            <a:r>
              <a:rPr lang="en-US" dirty="0">
                <a:solidFill>
                  <a:schemeClr val="bg1"/>
                </a:solidFill>
              </a:rPr>
              <a:t>= 237, no = 1233</a:t>
            </a:r>
          </a:p>
        </p:txBody>
      </p:sp>
    </p:spTree>
    <p:extLst>
      <p:ext uri="{BB962C8B-B14F-4D97-AF65-F5344CB8AC3E}">
        <p14:creationId xmlns:p14="http://schemas.microsoft.com/office/powerpoint/2010/main" val="33610669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39</TotalTime>
  <Words>157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IBM HR Analytics Employee Attrition    Kaggle</vt:lpstr>
      <vt:lpstr>Well, where do you want to work?</vt:lpstr>
      <vt:lpstr>Goal: Predicting Employee Attrition</vt:lpstr>
      <vt:lpstr>The Data</vt:lpstr>
      <vt:lpstr>Data Cleaning, Scaling &amp; Normalization</vt:lpstr>
      <vt:lpstr>Calculations</vt:lpstr>
      <vt:lpstr>Threshold Boundaries, RCO &amp; Success Rate</vt:lpstr>
      <vt:lpstr>Comparison Results: The Model Can Predicted Attrition 88% Of Time Successfully.</vt:lpstr>
      <vt:lpstr>Insights</vt:lpstr>
      <vt:lpstr>Future Suggestions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HR Analytics Employee Attrition</dc:title>
  <dc:creator>Ahmad M. Osman</dc:creator>
  <cp:lastModifiedBy>Ahmad M. Osman</cp:lastModifiedBy>
  <cp:revision>19</cp:revision>
  <dcterms:created xsi:type="dcterms:W3CDTF">2017-05-12T08:31:21Z</dcterms:created>
  <dcterms:modified xsi:type="dcterms:W3CDTF">2017-05-12T09:10:48Z</dcterms:modified>
</cp:coreProperties>
</file>