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83" r:id="rId6"/>
    <p:sldId id="274" r:id="rId7"/>
    <p:sldId id="275" r:id="rId8"/>
    <p:sldId id="276" r:id="rId9"/>
    <p:sldId id="287" r:id="rId10"/>
    <p:sldId id="288" r:id="rId11"/>
    <p:sldId id="289" r:id="rId12"/>
    <p:sldId id="28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FE836-E9D2-45A4-8803-4A052A8A750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20803-6C81-4EA2-9DBC-5BF4D83AB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80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0C13-14AB-48BE-B719-EEBC60E84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8D998-E392-472A-96C5-65E22B00D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E3E4-D8E1-4874-8608-947C0AE3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6840-8B7B-4F66-BB8E-C6DB694D90A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24A35-161F-404E-BBA0-D039BA86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4F983-D5D0-4746-83FB-B77641DF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432D-F404-4140-9666-CAA6159C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5A14-B1A4-4A55-84A8-26A98881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1FE21-749D-4E93-BF83-80600BCD5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477B4-3FE4-41BC-81A5-99260097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6840-8B7B-4F66-BB8E-C6DB694D90A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4EF5-302B-4568-A33B-44CA7CC6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FB744-E42D-4886-9BE5-9BD9C0CA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432D-F404-4140-9666-CAA6159C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B848-4157-40AD-A43A-53CE77720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D7399-7A9B-4590-B7B7-22FAB562C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BDA5F-14A5-4DC0-BC81-6639973D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6840-8B7B-4F66-BB8E-C6DB694D90A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D5D87-FA2D-425D-B01F-1431E23C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077A0-2D0C-441B-8BA3-244AC938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432D-F404-4140-9666-CAA6159C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D75B-B071-4CE0-BBD4-71873DC6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23C2-8989-4FCC-B058-A233C315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B42AC-32EA-41A9-A513-92B505D7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6840-8B7B-4F66-BB8E-C6DB694D90A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F3BE-9B93-4A14-9066-955EF0E1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8998-B8CF-4D19-AD37-A8871D2E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432D-F404-4140-9666-CAA6159C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2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937A-D386-4C6E-85A6-63DB5876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20AB6-98D1-4786-815E-559861C6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A0A5-9780-41F2-AE29-F8C8EB56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6840-8B7B-4F66-BB8E-C6DB694D90A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BCD64-F2AF-424F-A378-654CD764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1796-6B9D-4011-9C90-167868D3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432D-F404-4140-9666-CAA6159C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5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C38C-5E25-4F5B-8D99-44815928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29A0-19F1-4D9D-A7D6-57352D4A3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18404-7EFD-43F1-8074-E28B8E34F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0B43D-3776-4D2D-99E2-8AD57116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6840-8B7B-4F66-BB8E-C6DB694D90A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FAEC3-F661-48AA-B6EB-CEAE14F7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67177-23E4-4C90-B055-6B5907CC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432D-F404-4140-9666-CAA6159C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6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2C97-1CC2-475E-81D6-320AD806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9A0C5-F994-4B0E-B98B-C1D4528FC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2C919-8518-4EFD-820B-90E09EBE3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FA64F-512B-4C20-AF4A-F88A43F09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F00E-9422-4210-BCB9-F53A4C70A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B54B3-37ED-4ED7-AB14-62E883FF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6840-8B7B-4F66-BB8E-C6DB694D90A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7FEAA-377A-43C5-8EBE-0EF3A93D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8D745-2E95-4239-86BF-098F10D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432D-F404-4140-9666-CAA6159C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0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DB27-7B3E-45AB-9186-855A3A19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DD0B5-B39A-4EA0-B695-33C1F016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6840-8B7B-4F66-BB8E-C6DB694D90A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4B0DE-AF4A-457D-A464-AA7DD034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DE320-63EC-4674-BFEE-F1418E4B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432D-F404-4140-9666-CAA6159C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2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44C28-0ACE-4E7C-B06E-277A364C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6840-8B7B-4F66-BB8E-C6DB694D90A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7FA57-1E70-492C-A289-2ABF8996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B97E0-D529-402F-A98D-D3F182BB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432D-F404-4140-9666-CAA6159C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6D8C-AEA9-4AE2-B493-B32A0FCF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81160-F9D7-42A9-86CA-BBDD9719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304FE-8CB7-4A54-A8AF-023A8F24E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8B435-4EF4-43ED-80C6-FDB75F78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6840-8B7B-4F66-BB8E-C6DB694D90A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1E034-3DBD-49F0-BBBD-F24A108A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F7376-99A2-44A8-9A1C-A444599D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432D-F404-4140-9666-CAA6159C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6DF8-3E1A-42FD-BDB4-0066AE02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C6743-4F1F-4F95-A54B-8ACEBBE43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4275A-E393-40AC-9D97-525EDF08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6A26D-3868-4F6C-BC52-FC1F68CE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6840-8B7B-4F66-BB8E-C6DB694D90A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6C554-1C6D-4BD9-A626-67EB4E94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2F937-16F6-4556-9DF4-9D2B3A6C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432D-F404-4140-9666-CAA6159C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E2D5B-E54A-42F0-B1DB-660D674F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E8F62-0736-408D-9567-045FD1569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271C2-D9F6-4E50-99EB-DA0727F30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56840-8B7B-4F66-BB8E-C6DB694D90A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D0AA-E320-43F5-A4DA-E06F832B5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E416-0226-4C0D-82D6-9F1CCD25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A432D-F404-4140-9666-CAA6159C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3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2A58-1F4F-4C53-9138-104502D83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829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  <a:ea typeface="+mn-ea"/>
                <a:cs typeface="+mn-cs"/>
              </a:rPr>
              <a:t>Deep Learning Classifier</a:t>
            </a:r>
            <a:br>
              <a:rPr lang="en-US" sz="2400" b="1" dirty="0">
                <a:latin typeface="+mn-lt"/>
                <a:ea typeface="+mn-ea"/>
                <a:cs typeface="+mn-cs"/>
              </a:rPr>
            </a:br>
            <a:r>
              <a:rPr lang="en-US" sz="2400" b="1" dirty="0">
                <a:latin typeface="+mn-lt"/>
                <a:ea typeface="+mn-ea"/>
                <a:cs typeface="+mn-cs"/>
              </a:rPr>
              <a:t> (with dropout, batch normalization and data augmentation)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34175-C774-4296-B18E-60F3B717C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80116"/>
          </a:xfrm>
        </p:spPr>
        <p:txBody>
          <a:bodyPr>
            <a:normAutofit/>
          </a:bodyPr>
          <a:lstStyle/>
          <a:p>
            <a:r>
              <a:rPr lang="en-US" b="1" dirty="0"/>
              <a:t>Using CIFAR-10 dataset With </a:t>
            </a:r>
            <a:r>
              <a:rPr lang="en-US" b="1" dirty="0" err="1"/>
              <a:t>Keras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Nedal Ahmad</a:t>
            </a:r>
          </a:p>
          <a:p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8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938C-CDBB-4F55-A7D8-52E53AF3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1DF7A5-DC68-41A8-8358-FFD276279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9016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BD9C6-C33A-4084-9E58-73BC8F5C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/>
              <a:t>Abstract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2B7F-1DEE-4F8A-BEBF-813BB6A9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 Deep learning has significantly improved image recognition systems which can be applied in every aspect of our lives. In this project, I will build a Deep Neural Network (DNN) to recognize certain objects in some photo using CIFAR-10 dataset to predict one of ten classes of objects. adjust state of the art DNN for recognition of other new-objects but we don't need to do training again.</a:t>
            </a:r>
          </a:p>
          <a:p>
            <a:pPr marL="0" indent="0">
              <a:buNone/>
            </a:pPr>
            <a:r>
              <a:rPr lang="en-US" sz="1700"/>
              <a:t>In this project, I will model a classification task with the CIFAR10 dataset using Keras.</a:t>
            </a:r>
            <a:endParaRPr lang="en-GB" sz="170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FE6094-0C0A-4C69-8500-974A4F8BF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5" r="1262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470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6F016-C77E-4A39-BC05-02AD6C57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 dirty="0"/>
              <a:t>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78DB-09D4-49F0-99AA-23F033C6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 We have 50000 training and 10000 test images in the dataset. The images have a structure of (32,32,3) which correspond to (width, height, RGB color channels).</a:t>
            </a:r>
          </a:p>
          <a:p>
            <a:pPr marL="0" indent="0">
              <a:buNone/>
            </a:pPr>
            <a:r>
              <a:rPr lang="en-US" sz="1700"/>
              <a:t>CIFAR10 http://www.cs.toronto.edu/~kriz/cifar.html</a:t>
            </a:r>
          </a:p>
          <a:p>
            <a:pPr marL="0" indent="0">
              <a:buNone/>
            </a:pPr>
            <a:r>
              <a:rPr lang="en-US" sz="1700"/>
              <a:t>For each image there is a corresponding label, which is a class index.</a:t>
            </a:r>
            <a:endParaRPr lang="en-GB" sz="1700"/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15442D4-E08A-4604-9DC3-6EED85F52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94604"/>
            <a:ext cx="6250769" cy="310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6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F0CC3-C80B-4166-8667-F6253D82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938122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 dirty="0"/>
              <a:t>Proposed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F16C6-9D5D-48B4-97CC-8AF08E87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6597"/>
            <a:ext cx="381599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1- Loading the dataset</a:t>
            </a:r>
          </a:p>
          <a:p>
            <a:pPr marL="0" indent="0">
              <a:buNone/>
            </a:pPr>
            <a:r>
              <a:rPr lang="en-US" sz="2000" dirty="0"/>
              <a:t>2- Examining the dataset</a:t>
            </a:r>
          </a:p>
          <a:p>
            <a:pPr marL="0" indent="0">
              <a:buNone/>
            </a:pPr>
            <a:r>
              <a:rPr lang="en-US" sz="2000" dirty="0"/>
              <a:t>3- Preparing the dataset</a:t>
            </a:r>
          </a:p>
          <a:p>
            <a:pPr marL="0" indent="0">
              <a:buNone/>
            </a:pPr>
            <a:r>
              <a:rPr lang="en-US" sz="2000" dirty="0"/>
              <a:t>4- Creating CNN model</a:t>
            </a:r>
          </a:p>
          <a:p>
            <a:pPr marL="0" indent="0">
              <a:buNone/>
            </a:pPr>
            <a:r>
              <a:rPr lang="en-US" sz="2000" dirty="0"/>
              <a:t>5- Add dropout, batch normalization and data augmentation</a:t>
            </a:r>
          </a:p>
          <a:p>
            <a:pPr marL="0" indent="0">
              <a:buNone/>
            </a:pPr>
            <a:r>
              <a:rPr lang="en-US" sz="2000" dirty="0"/>
              <a:t>6- Fits the model on batches with real-time data augmentation then start training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330F9-E898-4313-8A96-41DA732DE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28991"/>
            <a:ext cx="6617571" cy="649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67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C9855-C75C-4A99-8FE3-3F5DF5CD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3"/>
            <a:ext cx="3363974" cy="853716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 dirty="0"/>
              <a:t>Evaluation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6229-5597-4B3D-9500-E5FDABD5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1645921"/>
            <a:ext cx="4009291" cy="4407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 with the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model.evaluate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command to compare the x-test input data and the y-test output: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Then showing the confusion matrix available with seaborn library that will point to the high values in its diagonal axis:</a:t>
            </a: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2285D-4DA2-4EDF-8BDD-63C960DE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151" y="623393"/>
            <a:ext cx="5845629" cy="1979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63CCAD-A2D2-4DC2-A0AE-FFFA589C5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40" y="3369212"/>
            <a:ext cx="5840940" cy="32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78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A78B7-D215-466C-AA9F-F86D8EC1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Transfer learning</a:t>
            </a:r>
            <a:endParaRPr lang="en-US" sz="4000" i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E80EA4-35A3-4C1F-966C-80A5A6CF62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405791"/>
            <a:ext cx="7225748" cy="40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12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A78B7-D215-466C-AA9F-F86D8EC1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Transfer learning</a:t>
            </a:r>
            <a:endParaRPr lang="en-US" sz="4000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E96A3-76F4-4D4A-903D-EF454FB9D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1273564"/>
            <a:ext cx="794030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0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A78B7-D215-466C-AA9F-F86D8EC1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Transfer learning</a:t>
            </a:r>
            <a:endParaRPr lang="en-US" sz="4000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15BEE-27CD-4024-8599-21FE7741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1" y="182880"/>
            <a:ext cx="6934199" cy="667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5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C9855-C75C-4A99-8FE3-3F5DF5CD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3"/>
            <a:ext cx="3363974" cy="628632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 fontScale="90000"/>
          </a:bodyPr>
          <a:lstStyle/>
          <a:p>
            <a:pPr algn="ctr"/>
            <a:r>
              <a:rPr lang="en-GB" sz="2800"/>
              <a:t>Results and discussion: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6229-5597-4B3D-9500-E5FDABD5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45921"/>
            <a:ext cx="3886329" cy="440774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CNN’s are translation invariant.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larger models have a tendency to overfit so Regularization methods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Dropout, Batch normalization, Data Augmentation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my case the size of the dataset is large enough and no need for augmentation.</a:t>
            </a: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We can Introduce pretrained networks like Inception V3, and apply transfer learning.</a:t>
            </a:r>
          </a:p>
          <a:p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Fine tune the model and change hyperparameters.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88E34-A9FE-4AD0-B8DD-D4A78825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724" y="623394"/>
            <a:ext cx="6847816" cy="48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0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574B1FC5CE7D419C037DC6AB881D60" ma:contentTypeVersion="2" ma:contentTypeDescription="Create a new document." ma:contentTypeScope="" ma:versionID="34149d221964d6d96e3f8740faaacf4d">
  <xsd:schema xmlns:xsd="http://www.w3.org/2001/XMLSchema" xmlns:xs="http://www.w3.org/2001/XMLSchema" xmlns:p="http://schemas.microsoft.com/office/2006/metadata/properties" xmlns:ns2="ccee7b21-b760-4401-96ef-74da0c12b547" targetNamespace="http://schemas.microsoft.com/office/2006/metadata/properties" ma:root="true" ma:fieldsID="a760106c270e749dea627c970a0ed74d" ns2:_="">
    <xsd:import namespace="ccee7b21-b760-4401-96ef-74da0c12b5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e7b21-b760-4401-96ef-74da0c12b5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95E751-B2E4-4A48-AE2D-DDB3550C86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F4C7DD-26F4-40B6-8B52-3BDE03523A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BA7768B-99A6-4931-97DD-D556582B5E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ee7b21-b760-4401-96ef-74da0c12b5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337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Deep Learning Classifier  (with dropout, batch normalization and data augmentation)</vt:lpstr>
      <vt:lpstr>Abstract</vt:lpstr>
      <vt:lpstr>Dataset:</vt:lpstr>
      <vt:lpstr>Proposed method:</vt:lpstr>
      <vt:lpstr>Evaluation method:</vt:lpstr>
      <vt:lpstr>Transfer learning</vt:lpstr>
      <vt:lpstr>Transfer learning</vt:lpstr>
      <vt:lpstr>Transfer learning</vt:lpstr>
      <vt:lpstr>Results and discussion: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Suraj Veer Talreja</dc:creator>
  <cp:lastModifiedBy>Ahmad Nedal Yousef Abdel Jaber</cp:lastModifiedBy>
  <cp:revision>43</cp:revision>
  <dcterms:created xsi:type="dcterms:W3CDTF">2020-06-01T13:19:01Z</dcterms:created>
  <dcterms:modified xsi:type="dcterms:W3CDTF">2021-12-12T22:35:04Z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0x0101009D574B1FC5CE7D419C037DC6AB881D60</vt:lpwstr>
  </property>
</Properties>
</file>