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AC2C2-DC12-45C0-9A7A-6B79589A9157}" v="22" dt="2020-04-16T12:49:25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63"/>
  </p:normalViewPr>
  <p:slideViewPr>
    <p:cSldViewPr snapToGrid="0" snapToObjects="1">
      <p:cViewPr varScale="1">
        <p:scale>
          <a:sx n="89" d="100"/>
          <a:sy n="89" d="100"/>
        </p:scale>
        <p:origin x="4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ohamed Nour Altaher" userId="S::aaltaher@miu.edu::5f36bba7-9497-4ccc-a856-c1dacf29428d" providerId="AD" clId="Web-{0F9AC2C2-DC12-45C0-9A7A-6B79589A9157}"/>
    <pc:docChg chg="modSld">
      <pc:chgData name="Ahmed Mohamed Nour Altaher" userId="S::aaltaher@miu.edu::5f36bba7-9497-4ccc-a856-c1dacf29428d" providerId="AD" clId="Web-{0F9AC2C2-DC12-45C0-9A7A-6B79589A9157}" dt="2020-04-16T12:49:23.047" v="19" actId="20577"/>
      <pc:docMkLst>
        <pc:docMk/>
      </pc:docMkLst>
      <pc:sldChg chg="modSp">
        <pc:chgData name="Ahmed Mohamed Nour Altaher" userId="S::aaltaher@miu.edu::5f36bba7-9497-4ccc-a856-c1dacf29428d" providerId="AD" clId="Web-{0F9AC2C2-DC12-45C0-9A7A-6B79589A9157}" dt="2020-04-16T12:49:21.172" v="17" actId="20577"/>
        <pc:sldMkLst>
          <pc:docMk/>
          <pc:sldMk cId="4214567587" sldId="260"/>
        </pc:sldMkLst>
        <pc:spChg chg="mod">
          <ac:chgData name="Ahmed Mohamed Nour Altaher" userId="S::aaltaher@miu.edu::5f36bba7-9497-4ccc-a856-c1dacf29428d" providerId="AD" clId="Web-{0F9AC2C2-DC12-45C0-9A7A-6B79589A9157}" dt="2020-04-16T12:49:21.172" v="17" actId="20577"/>
          <ac:spMkLst>
            <pc:docMk/>
            <pc:sldMk cId="4214567587" sldId="260"/>
            <ac:spMk id="2" creationId="{B0BFECD1-3CC5-664B-A4FA-2F2B16607642}"/>
          </ac:spMkLst>
        </pc:spChg>
        <pc:picChg chg="mod">
          <ac:chgData name="Ahmed Mohamed Nour Altaher" userId="S::aaltaher@miu.edu::5f36bba7-9497-4ccc-a856-c1dacf29428d" providerId="AD" clId="Web-{0F9AC2C2-DC12-45C0-9A7A-6B79589A9157}" dt="2020-04-16T12:49:04.235" v="2" actId="1076"/>
          <ac:picMkLst>
            <pc:docMk/>
            <pc:sldMk cId="4214567587" sldId="260"/>
            <ac:picMk id="5" creationId="{D270861A-D17E-9D42-BA0E-A5710812B0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33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8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0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1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72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58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64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82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9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2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0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8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7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2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0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D91957-67C0-4555-B72D-13372E47B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6716B-6E25-274C-BEA3-9E2ADBB8E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274142" cy="2074130"/>
          </a:xfrm>
        </p:spPr>
        <p:txBody>
          <a:bodyPr anchor="b">
            <a:normAutofit/>
          </a:bodyPr>
          <a:lstStyle/>
          <a:p>
            <a:r>
              <a:rPr lang="en-US" sz="4400" b="1" dirty="0"/>
              <a:t>COVID19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6B525D-59B4-DB4B-A240-3B3F57AD1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305908"/>
            <a:ext cx="5485158" cy="2659463"/>
          </a:xfrm>
        </p:spPr>
        <p:txBody>
          <a:bodyPr>
            <a:normAutofit/>
          </a:bodyPr>
          <a:lstStyle/>
          <a:p>
            <a:r>
              <a:rPr lang="en-US" b="1" dirty="0"/>
              <a:t>Big Data Technologies Course Project</a:t>
            </a:r>
          </a:p>
          <a:p>
            <a:r>
              <a:rPr lang="en-US" b="1" dirty="0"/>
              <a:t>Supervised By: Professor </a:t>
            </a:r>
            <a:r>
              <a:rPr lang="en-US" b="1" dirty="0" err="1"/>
              <a:t>Mrudula</a:t>
            </a:r>
            <a:r>
              <a:rPr lang="en-US" b="1" dirty="0"/>
              <a:t> </a:t>
            </a:r>
            <a:r>
              <a:rPr lang="en-US" b="1" dirty="0" err="1"/>
              <a:t>Mukadam</a:t>
            </a:r>
            <a:endParaRPr lang="en-US" b="1" dirty="0"/>
          </a:p>
          <a:p>
            <a:r>
              <a:rPr lang="en-US" b="1" dirty="0"/>
              <a:t>Team Member:</a:t>
            </a:r>
          </a:p>
          <a:p>
            <a:r>
              <a:rPr lang="en-US" b="1" dirty="0"/>
              <a:t>Ahmed Nour</a:t>
            </a:r>
          </a:p>
          <a:p>
            <a:r>
              <a:rPr lang="en-US" b="1" dirty="0" err="1"/>
              <a:t>Saher</a:t>
            </a:r>
            <a:r>
              <a:rPr lang="en-US" b="1" dirty="0"/>
              <a:t> </a:t>
            </a:r>
            <a:r>
              <a:rPr lang="en-US" b="1" dirty="0" err="1"/>
              <a:t>Nassereddine</a:t>
            </a:r>
            <a:endParaRPr lang="en-US" b="1" dirty="0"/>
          </a:p>
          <a:p>
            <a:r>
              <a:rPr lang="en-US" b="1" dirty="0" err="1"/>
              <a:t>Jialei</a:t>
            </a:r>
            <a:r>
              <a:rPr lang="en-US" b="1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02463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61E59B-F2D3-4F4A-A8A5-370CA340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15" y="-169888"/>
            <a:ext cx="10131425" cy="1456267"/>
          </a:xfrm>
        </p:spPr>
        <p:txBody>
          <a:bodyPr/>
          <a:lstStyle/>
          <a:p>
            <a:r>
              <a:rPr lang="en-US" dirty="0" err="1"/>
              <a:t>Sparkstream</a:t>
            </a:r>
            <a:r>
              <a:rPr lang="en-US" dirty="0"/>
              <a:t>-consumer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03BCC70-87F0-944F-AF78-FB4DCE847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580" y="1009175"/>
            <a:ext cx="8504420" cy="58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8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96" y="2001525"/>
            <a:ext cx="5525931" cy="364966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4561E59B-F2D3-4F4A-A8A5-370CA340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15" y="-169888"/>
            <a:ext cx="10131425" cy="1456267"/>
          </a:xfrm>
        </p:spPr>
        <p:txBody>
          <a:bodyPr/>
          <a:lstStyle/>
          <a:p>
            <a:r>
              <a:rPr lang="en-US" dirty="0" smtClean="0"/>
              <a:t>Data Visualization using python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5" y="2001525"/>
            <a:ext cx="5551605" cy="365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5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E28316-E10B-F247-A629-D0D39FB9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245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9274CB-7FC1-CA45-838D-42F994E6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E28316-E10B-F247-A629-D0D39FB9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Complete </a:t>
            </a:r>
            <a:r>
              <a:rPr lang="en-US" sz="4800" dirty="0" err="1"/>
              <a:t>Hbase</a:t>
            </a:r>
            <a:r>
              <a:rPr lang="en-US" sz="4800" dirty="0"/>
              <a:t> </a:t>
            </a:r>
          </a:p>
          <a:p>
            <a:r>
              <a:rPr lang="en-US" sz="4800" dirty="0"/>
              <a:t>Add Thread (Load Data &amp; Save Data)</a:t>
            </a:r>
          </a:p>
          <a:p>
            <a:r>
              <a:rPr lang="en-US" sz="4800" dirty="0"/>
              <a:t>Apply Machine Learning </a:t>
            </a:r>
            <a:endParaRPr lang="en-US" sz="4800" dirty="0" smtClean="0"/>
          </a:p>
          <a:p>
            <a:r>
              <a:rPr lang="en-US" sz="4800" dirty="0" smtClean="0"/>
              <a:t>Add more Sources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3997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E28316-E10B-F247-A629-D0D39FB9B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62" y="1055077"/>
            <a:ext cx="9769964" cy="4407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                      Thank you </a:t>
            </a:r>
            <a:r>
              <a:rPr lang="en-US" sz="4800" dirty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4546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9">
            <a:extLst>
              <a:ext uri="{FF2B5EF4-FFF2-40B4-BE49-F238E27FC236}">
                <a16:creationId xmlns:a16="http://schemas.microsoft.com/office/drawing/2014/main" xmlns="" id="{A17F7527-5AC0-479A-B79F-9CF463410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xmlns="" id="{E1EB41F2-E181-4D4D-9131-A30F6B0AE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xmlns="" id="{3D63CC92-C517-4C71-9222-4579252CD6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0A39FDC-39F4-4CB7-873B-8D786EC025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C3C99-DAA3-234B-A562-F563E8AD7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288" y="609600"/>
            <a:ext cx="10131425" cy="11103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xmlns="" id="{79ADF941-EC78-9741-8509-85C268152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1" y="2270840"/>
            <a:ext cx="10820400" cy="3520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Project idea</a:t>
            </a:r>
          </a:p>
          <a:p>
            <a:r>
              <a:rPr lang="en-US" sz="2400" dirty="0"/>
              <a:t>Architecture &amp; Technologies</a:t>
            </a:r>
          </a:p>
          <a:p>
            <a:r>
              <a:rPr lang="en-US" sz="2400" dirty="0"/>
              <a:t>Data Visualization</a:t>
            </a:r>
          </a:p>
          <a:p>
            <a:r>
              <a:rPr lang="en-US" sz="2400" dirty="0"/>
              <a:t>Project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90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76208-9BA8-AC4F-9AE6-83C50823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770" y="1066801"/>
            <a:ext cx="10131425" cy="1456267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31A1DE2-660D-5A44-867B-250E25DF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/>
          <a:lstStyle/>
          <a:p>
            <a:r>
              <a:rPr lang="en-US" dirty="0"/>
              <a:t>As the corona virus influence the life of everyone in the world, we want to know more about the virus by data.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04659F0-8868-994F-889B-3702A888C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FF2D0B2E-1A3A-444A-86A7-0D91AC7C10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226734"/>
            <a:ext cx="5216068" cy="2920998"/>
          </a:xfrm>
        </p:spPr>
      </p:pic>
    </p:spTree>
    <p:extLst>
      <p:ext uri="{BB962C8B-B14F-4D97-AF65-F5344CB8AC3E}">
        <p14:creationId xmlns:p14="http://schemas.microsoft.com/office/powerpoint/2010/main" val="191170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1709A45-C6F3-4CEE-AA0F-887FAC5CAE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9FA770-A790-644A-8415-10D19FF2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Architecture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6E963D7-0A73-484A-B8A2-DDBFEA123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124EA3-41E9-8347-AB9D-AA6B11203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13540"/>
            <a:ext cx="10820400" cy="2227684"/>
          </a:xfrm>
        </p:spPr>
        <p:txBody>
          <a:bodyPr anchor="t">
            <a:normAutofit/>
          </a:bodyPr>
          <a:lstStyle/>
          <a:p>
            <a:r>
              <a:rPr lang="en-US" sz="2000" dirty="0"/>
              <a:t>Data Source </a:t>
            </a:r>
            <a:r>
              <a:rPr lang="en-US" sz="2000" dirty="0">
                <a:sym typeface="Wingdings" pitchFamily="2" charset="2"/>
              </a:rPr>
              <a:t>       Produce </a:t>
            </a:r>
            <a:r>
              <a:rPr lang="en-US" sz="2000" dirty="0"/>
              <a:t>             </a:t>
            </a:r>
            <a:r>
              <a:rPr lang="en-US" sz="2000" dirty="0" err="1"/>
              <a:t>kafka</a:t>
            </a:r>
            <a:r>
              <a:rPr lang="en-US" sz="2000" dirty="0"/>
              <a:t>      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            Spark            </a:t>
            </a:r>
            <a:r>
              <a:rPr lang="en-US" sz="2000" dirty="0">
                <a:sym typeface="Wingdings" pitchFamily="2" charset="2"/>
              </a:rPr>
              <a:t>           </a:t>
            </a:r>
            <a:r>
              <a:rPr lang="en-US" sz="2000" dirty="0"/>
              <a:t>Hive        </a:t>
            </a:r>
            <a:r>
              <a:rPr lang="en-US" sz="2000" dirty="0">
                <a:sym typeface="Wingdings" pitchFamily="2" charset="2"/>
              </a:rPr>
              <a:t>    </a:t>
            </a:r>
            <a:r>
              <a:rPr lang="en-US" sz="2000" dirty="0"/>
              <a:t> </a:t>
            </a:r>
            <a:r>
              <a:rPr lang="en-US" sz="2000" dirty="0" err="1"/>
              <a:t>Jupyter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73D8F1-C8F8-C147-848F-2F4865CFA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21" y="3647341"/>
            <a:ext cx="1137911" cy="560081"/>
          </a:xfrm>
          <a:prstGeom prst="rect">
            <a:avLst/>
          </a:prstGeom>
        </p:spPr>
      </p:pic>
      <p:pic>
        <p:nvPicPr>
          <p:cNvPr id="10" name="Picture 8" descr="Image result for Hive&quot;">
            <a:extLst>
              <a:ext uri="{FF2B5EF4-FFF2-40B4-BE49-F238E27FC236}">
                <a16:creationId xmlns:a16="http://schemas.microsoft.com/office/drawing/2014/main" xmlns="" id="{B516D1E0-435B-5E4A-A487-2D30530D3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166" y="3780109"/>
            <a:ext cx="722439" cy="6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3E2122-65E3-5247-860F-4CF580795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724" y="3647341"/>
            <a:ext cx="1038491" cy="609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83A6622-494E-0841-8ECB-E39B03364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8224" y="3744440"/>
            <a:ext cx="646558" cy="6805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8F414A8-9BCF-4439-B7EE-42A49A89B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2014" y="4448705"/>
            <a:ext cx="1219306" cy="1051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08B8C-1E96-4744-A6E1-3C7756161C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614" y="3429000"/>
            <a:ext cx="1790855" cy="14250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2EE2DDF-8AA0-438B-ACFA-0A9A087C29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2011" y="3154422"/>
            <a:ext cx="1242168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5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1709A45-C6F3-4CEE-AA0F-887FAC5CAE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9FA770-A790-644A-8415-10D19FF2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Architecture </a:t>
            </a:r>
            <a:r>
              <a:rPr lang="en-US" sz="1400" dirty="0">
                <a:solidFill>
                  <a:srgbClr val="FF0000"/>
                </a:solidFill>
              </a:rPr>
              <a:t>under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6E963D7-0A73-484A-B8A2-DDBFEA123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124EA3-41E9-8347-AB9D-AA6B11203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13540"/>
            <a:ext cx="10820400" cy="2227684"/>
          </a:xfrm>
        </p:spPr>
        <p:txBody>
          <a:bodyPr anchor="t">
            <a:normAutofit/>
          </a:bodyPr>
          <a:lstStyle/>
          <a:p>
            <a:r>
              <a:rPr lang="en-US" sz="2000" dirty="0"/>
              <a:t>Data Source </a:t>
            </a:r>
            <a:r>
              <a:rPr lang="en-US" sz="2000" dirty="0">
                <a:sym typeface="Wingdings" pitchFamily="2" charset="2"/>
              </a:rPr>
              <a:t>       Produce </a:t>
            </a:r>
            <a:r>
              <a:rPr lang="en-US" sz="2000" dirty="0"/>
              <a:t>        </a:t>
            </a:r>
            <a:r>
              <a:rPr lang="en-US" sz="2000" dirty="0" err="1"/>
              <a:t>kafka</a:t>
            </a:r>
            <a:r>
              <a:rPr lang="en-US" sz="2000" dirty="0"/>
              <a:t>      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    Spark       </a:t>
            </a:r>
            <a:r>
              <a:rPr lang="en-US" sz="2000" dirty="0">
                <a:sym typeface="Wingdings" pitchFamily="2" charset="2"/>
              </a:rPr>
              <a:t>      </a:t>
            </a:r>
            <a:r>
              <a:rPr lang="en-US" sz="2000" dirty="0"/>
              <a:t>HBase   </a:t>
            </a:r>
            <a:r>
              <a:rPr lang="en-US" sz="2000" dirty="0">
                <a:sym typeface="Wingdings" pitchFamily="2" charset="2"/>
              </a:rPr>
              <a:t>      </a:t>
            </a:r>
            <a:r>
              <a:rPr lang="en-US" sz="2000" dirty="0"/>
              <a:t>Hive     </a:t>
            </a:r>
            <a:r>
              <a:rPr lang="en-US" sz="2000" dirty="0">
                <a:sym typeface="Wingdings" pitchFamily="2" charset="2"/>
              </a:rPr>
              <a:t>    </a:t>
            </a:r>
            <a:r>
              <a:rPr lang="en-US" sz="2000" dirty="0"/>
              <a:t> </a:t>
            </a:r>
            <a:r>
              <a:rPr lang="en-US" sz="2000" dirty="0" err="1"/>
              <a:t>Jupyter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73D8F1-C8F8-C147-848F-2F4865CFA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976" y="3647341"/>
            <a:ext cx="1137911" cy="560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3E2122-65E3-5247-860F-4CF580795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919" y="3647341"/>
            <a:ext cx="1038491" cy="609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83A6622-494E-0841-8ECB-E39B03364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8224" y="3744440"/>
            <a:ext cx="646558" cy="680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308B8C-1E96-4744-A6E1-3C7756161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614" y="3429000"/>
            <a:ext cx="1790855" cy="14250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2EE2DDF-8AA0-438B-ACFA-0A9A087C2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9286" y="3471270"/>
            <a:ext cx="1242168" cy="1226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678C257-FFB2-4ED6-A9FC-37DACCC2D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4194" y="3437686"/>
            <a:ext cx="1386960" cy="1013548"/>
          </a:xfrm>
          <a:prstGeom prst="rect">
            <a:avLst/>
          </a:prstGeom>
        </p:spPr>
      </p:pic>
      <p:pic>
        <p:nvPicPr>
          <p:cNvPr id="14" name="Picture 8" descr="Image result for Hive&quot;">
            <a:extLst>
              <a:ext uri="{FF2B5EF4-FFF2-40B4-BE49-F238E27FC236}">
                <a16:creationId xmlns:a16="http://schemas.microsoft.com/office/drawing/2014/main" xmlns="" id="{D65CF9CE-2E3A-4ECD-9D48-EF4B8BF8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714" y="3718281"/>
            <a:ext cx="722439" cy="6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68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BFECD1-3CC5-664B-A4FA-2F2B166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92" y="232787"/>
            <a:ext cx="10131425" cy="1456267"/>
          </a:xfrm>
        </p:spPr>
        <p:txBody>
          <a:bodyPr/>
          <a:lstStyle/>
          <a:p>
            <a:r>
              <a:rPr lang="en-US" dirty="0"/>
              <a:t>Kafka 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270861A-D17E-9D42-BA0E-A5710812B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66" y="1798220"/>
            <a:ext cx="10504749" cy="4830342"/>
          </a:xfrm>
        </p:spPr>
      </p:pic>
    </p:spTree>
    <p:extLst>
      <p:ext uri="{BB962C8B-B14F-4D97-AF65-F5344CB8AC3E}">
        <p14:creationId xmlns:p14="http://schemas.microsoft.com/office/powerpoint/2010/main" val="421456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EA8745-E007-2547-8B27-F93F6697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16" y="-169888"/>
            <a:ext cx="10131425" cy="1456267"/>
          </a:xfrm>
        </p:spPr>
        <p:txBody>
          <a:bodyPr/>
          <a:lstStyle/>
          <a:p>
            <a:r>
              <a:rPr lang="en-US" dirty="0"/>
              <a:t>Kafka-producer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942E821-E9FA-1948-B024-A85474EBF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459" y="1096148"/>
            <a:ext cx="10131425" cy="57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7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B456F-F329-8947-BDBD-DA8B1875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9810"/>
            <a:ext cx="10131425" cy="1456267"/>
          </a:xfrm>
        </p:spPr>
        <p:txBody>
          <a:bodyPr/>
          <a:lstStyle/>
          <a:p>
            <a:r>
              <a:rPr lang="en-US" dirty="0"/>
              <a:t>Kafka-consumer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4EB3664-EBA8-204C-9A97-62AAA9756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423" y="533313"/>
            <a:ext cx="8264577" cy="63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89F8A-E523-5943-AD1E-08AEE1F1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Kafka-consumer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971F65E-E93D-A149-9D73-1DF34A036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041" y="2180604"/>
            <a:ext cx="10131425" cy="31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15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121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Celestial</vt:lpstr>
      <vt:lpstr>COVID19 </vt:lpstr>
      <vt:lpstr>contents</vt:lpstr>
      <vt:lpstr>Project idea</vt:lpstr>
      <vt:lpstr>Architecture</vt:lpstr>
      <vt:lpstr>Architecture under testing</vt:lpstr>
      <vt:lpstr>Kafka Cluster</vt:lpstr>
      <vt:lpstr>Kafka-producer</vt:lpstr>
      <vt:lpstr>Kafka-consumer</vt:lpstr>
      <vt:lpstr>Kafka-consumer</vt:lpstr>
      <vt:lpstr>Sparkstream-consumer</vt:lpstr>
      <vt:lpstr>Data Visualization using python</vt:lpstr>
      <vt:lpstr>PowerPoint Presentation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</dc:title>
  <dc:creator>qvj</dc:creator>
  <cp:lastModifiedBy>Saher Nassereddine</cp:lastModifiedBy>
  <cp:revision>22</cp:revision>
  <dcterms:created xsi:type="dcterms:W3CDTF">2020-04-16T05:08:15Z</dcterms:created>
  <dcterms:modified xsi:type="dcterms:W3CDTF">2020-04-16T16:05:54Z</dcterms:modified>
</cp:coreProperties>
</file>