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53" r:id="rId1"/>
  </p:sldMasterIdLst>
  <p:notesMasterIdLst>
    <p:notesMasterId r:id="rId19"/>
  </p:notesMasterIdLst>
  <p:sldIdLst>
    <p:sldId id="256" r:id="rId2"/>
    <p:sldId id="291" r:id="rId3"/>
    <p:sldId id="258" r:id="rId4"/>
    <p:sldId id="272" r:id="rId5"/>
    <p:sldId id="266" r:id="rId6"/>
    <p:sldId id="298" r:id="rId7"/>
    <p:sldId id="297" r:id="rId8"/>
    <p:sldId id="273" r:id="rId9"/>
    <p:sldId id="276" r:id="rId10"/>
    <p:sldId id="294" r:id="rId11"/>
    <p:sldId id="292" r:id="rId12"/>
    <p:sldId id="293" r:id="rId13"/>
    <p:sldId id="296" r:id="rId14"/>
    <p:sldId id="286" r:id="rId15"/>
    <p:sldId id="287" r:id="rId16"/>
    <p:sldId id="288" r:id="rId17"/>
    <p:sldId id="290" r:id="rId18"/>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E843FE-75CF-2D49-B824-822C5B4832DE}">
          <p14:sldIdLst>
            <p14:sldId id="256"/>
            <p14:sldId id="291"/>
            <p14:sldId id="258"/>
            <p14:sldId id="272"/>
            <p14:sldId id="266"/>
            <p14:sldId id="298"/>
            <p14:sldId id="297"/>
            <p14:sldId id="273"/>
            <p14:sldId id="276"/>
            <p14:sldId id="294"/>
            <p14:sldId id="292"/>
            <p14:sldId id="293"/>
            <p14:sldId id="296"/>
            <p14:sldId id="286"/>
            <p14:sldId id="287"/>
            <p14:sldId id="288"/>
            <p14:sldId id="29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37"/>
    <p:restoredTop sz="94854"/>
  </p:normalViewPr>
  <p:slideViewPr>
    <p:cSldViewPr snapToGrid="0" snapToObjects="1">
      <p:cViewPr varScale="1">
        <p:scale>
          <a:sx n="102" d="100"/>
          <a:sy n="102" d="100"/>
        </p:scale>
        <p:origin x="192" y="7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6" d="100"/>
          <a:sy n="156" d="100"/>
        </p:scale>
        <p:origin x="224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1DD161-6F29-DF42-9F4F-183934C32215}" type="doc">
      <dgm:prSet loTypeId="urn:microsoft.com/office/officeart/2005/8/layout/lProcess1" loCatId="" qsTypeId="urn:microsoft.com/office/officeart/2005/8/quickstyle/simple1" qsCatId="simple" csTypeId="urn:microsoft.com/office/officeart/2005/8/colors/accent2_2" csCatId="accent2" phldr="1"/>
      <dgm:spPr/>
      <dgm:t>
        <a:bodyPr/>
        <a:lstStyle/>
        <a:p>
          <a:endParaRPr lang="en-US"/>
        </a:p>
      </dgm:t>
    </dgm:pt>
    <dgm:pt modelId="{F63E9180-3FB8-8E44-9247-CC4030E4056B}">
      <dgm:prSet phldrT="[Text]" custT="1"/>
      <dgm:spPr/>
      <dgm:t>
        <a:bodyPr/>
        <a:lstStyle/>
        <a:p>
          <a:r>
            <a:rPr lang="en-US" sz="1800" dirty="0"/>
            <a:t>Data</a:t>
          </a:r>
          <a:br>
            <a:rPr lang="en-US" sz="1800" dirty="0"/>
          </a:br>
          <a:r>
            <a:rPr lang="en-US" sz="1800" dirty="0"/>
            <a:t>Loading</a:t>
          </a:r>
        </a:p>
      </dgm:t>
    </dgm:pt>
    <dgm:pt modelId="{7C0485CB-8E02-6D47-A11D-B5504C731D29}" type="parTrans" cxnId="{B1AC39F3-F66B-234C-9B9E-DF3EE937C725}">
      <dgm:prSet/>
      <dgm:spPr/>
      <dgm:t>
        <a:bodyPr/>
        <a:lstStyle/>
        <a:p>
          <a:endParaRPr lang="en-US"/>
        </a:p>
      </dgm:t>
    </dgm:pt>
    <dgm:pt modelId="{EB409AA1-34A8-8248-B323-327468506B3D}" type="sibTrans" cxnId="{B1AC39F3-F66B-234C-9B9E-DF3EE937C725}">
      <dgm:prSet/>
      <dgm:spPr/>
      <dgm:t>
        <a:bodyPr/>
        <a:lstStyle/>
        <a:p>
          <a:endParaRPr lang="en-US"/>
        </a:p>
      </dgm:t>
    </dgm:pt>
    <dgm:pt modelId="{0DB64DCA-AFBC-7E48-9EB0-5B6EC947D992}">
      <dgm:prSet phldrT="[Text]" custT="1"/>
      <dgm:spPr/>
      <dgm:t>
        <a:bodyPr spcFirstLastPara="0" vert="horz" wrap="square" lIns="25400" tIns="25400" rIns="25400" bIns="25400" numCol="1" spcCol="1270" anchor="ctr" anchorCtr="0"/>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Data </a:t>
          </a:r>
          <a:br>
            <a:rPr lang="en-US" sz="1800" kern="1200" dirty="0">
              <a:latin typeface="Gill Sans MT" panose="020B0502020104020203"/>
              <a:ea typeface="+mn-ea"/>
              <a:cs typeface="+mn-cs"/>
            </a:rPr>
          </a:br>
          <a:r>
            <a:rPr lang="en-US" sz="1800" kern="1200" dirty="0">
              <a:latin typeface="Gill Sans MT" panose="020B0502020104020203"/>
              <a:ea typeface="+mn-ea"/>
              <a:cs typeface="+mn-cs"/>
            </a:rPr>
            <a:t>Exploration</a:t>
          </a:r>
        </a:p>
      </dgm:t>
    </dgm:pt>
    <dgm:pt modelId="{88F5286F-A2AB-4949-9FA6-732FA10BE776}" type="parTrans" cxnId="{DD73EC81-839F-CC48-B25E-022547F6597E}">
      <dgm:prSet/>
      <dgm:spPr/>
      <dgm:t>
        <a:bodyPr/>
        <a:lstStyle/>
        <a:p>
          <a:endParaRPr lang="en-US"/>
        </a:p>
      </dgm:t>
    </dgm:pt>
    <dgm:pt modelId="{EAE1991B-3C58-7E48-907F-76902948F5AE}" type="sibTrans" cxnId="{DD73EC81-839F-CC48-B25E-022547F6597E}">
      <dgm:prSet/>
      <dgm:spPr/>
      <dgm:t>
        <a:bodyPr/>
        <a:lstStyle/>
        <a:p>
          <a:endParaRPr lang="en-US"/>
        </a:p>
      </dgm:t>
    </dgm:pt>
    <dgm:pt modelId="{E400F72E-7065-F545-A8D1-76030B1DD83B}">
      <dgm:prSet custT="1"/>
      <dgm:spPr/>
      <dgm:t>
        <a:bodyPr/>
        <a:lstStyle/>
        <a:p>
          <a:r>
            <a:rPr lang="en-US" sz="1800" dirty="0"/>
            <a:t>Modeling</a:t>
          </a:r>
        </a:p>
      </dgm:t>
    </dgm:pt>
    <dgm:pt modelId="{F982F9DA-617C-DB49-B674-C63F7F050C65}" type="parTrans" cxnId="{00ACCF56-F23E-0743-BA9D-56A49C126368}">
      <dgm:prSet/>
      <dgm:spPr/>
      <dgm:t>
        <a:bodyPr/>
        <a:lstStyle/>
        <a:p>
          <a:endParaRPr lang="en-US"/>
        </a:p>
      </dgm:t>
    </dgm:pt>
    <dgm:pt modelId="{0C1712AE-3EF4-5E4E-929D-A0E4B1E6A6A8}" type="sibTrans" cxnId="{00ACCF56-F23E-0743-BA9D-56A49C126368}">
      <dgm:prSet/>
      <dgm:spPr/>
      <dgm:t>
        <a:bodyPr/>
        <a:lstStyle/>
        <a:p>
          <a:endParaRPr lang="en-US"/>
        </a:p>
      </dgm:t>
    </dgm:pt>
    <dgm:pt modelId="{7733B3CD-D191-2B4A-9E2F-435F3C7FFA09}">
      <dgm:prSet/>
      <dgm:spPr/>
      <dgm:t>
        <a:bodyPr/>
        <a:lstStyle/>
        <a:p>
          <a:r>
            <a:rPr lang="en-US" dirty="0"/>
            <a:t>Model Selection</a:t>
          </a:r>
        </a:p>
      </dgm:t>
    </dgm:pt>
    <dgm:pt modelId="{64C9E8FC-1A5F-9C40-9CAD-C06FDA4ACDB6}" type="parTrans" cxnId="{4582673F-ADBE-704E-A415-FADEE4E0D7E2}">
      <dgm:prSet/>
      <dgm:spPr/>
      <dgm:t>
        <a:bodyPr/>
        <a:lstStyle/>
        <a:p>
          <a:endParaRPr lang="en-US"/>
        </a:p>
      </dgm:t>
    </dgm:pt>
    <dgm:pt modelId="{376E2957-5509-F747-A9D1-6E09D93EB4AC}" type="sibTrans" cxnId="{4582673F-ADBE-704E-A415-FADEE4E0D7E2}">
      <dgm:prSet/>
      <dgm:spPr/>
      <dgm:t>
        <a:bodyPr/>
        <a:lstStyle/>
        <a:p>
          <a:endParaRPr lang="en-US"/>
        </a:p>
      </dgm:t>
    </dgm:pt>
    <dgm:pt modelId="{B3B69E35-8619-754C-A9A0-3EBDC48556E6}">
      <dgm:prSet/>
      <dgm:spPr/>
      <dgm:t>
        <a:bodyPr/>
        <a:lstStyle/>
        <a:p>
          <a:r>
            <a:rPr lang="en-US" dirty="0"/>
            <a:t>Evaluation</a:t>
          </a:r>
        </a:p>
      </dgm:t>
    </dgm:pt>
    <dgm:pt modelId="{C0A20162-CB4E-044E-9D3F-7BDC45A8F425}" type="parTrans" cxnId="{6F077E2C-F2F7-6146-BFE1-324CD9323CF9}">
      <dgm:prSet/>
      <dgm:spPr/>
      <dgm:t>
        <a:bodyPr/>
        <a:lstStyle/>
        <a:p>
          <a:endParaRPr lang="en-US"/>
        </a:p>
      </dgm:t>
    </dgm:pt>
    <dgm:pt modelId="{7305931D-DEE2-BC47-948E-C6E7E2860E99}" type="sibTrans" cxnId="{6F077E2C-F2F7-6146-BFE1-324CD9323CF9}">
      <dgm:prSet/>
      <dgm:spPr/>
      <dgm:t>
        <a:bodyPr/>
        <a:lstStyle/>
        <a:p>
          <a:endParaRPr lang="en-US"/>
        </a:p>
      </dgm:t>
    </dgm:pt>
    <dgm:pt modelId="{6DF66B14-BBA7-FF4E-9B7D-41DFD7C2C5CB}">
      <dgm:prSet phldrT="[Text]" custT="1"/>
      <dgm:spPr/>
      <dgm:t>
        <a:bodyPr spcFirstLastPara="0" vert="horz" wrap="square" lIns="25400" tIns="25400" rIns="25400" bIns="25400" numCol="1" spcCol="1270" anchor="ctr" anchorCtr="0"/>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Cost Function</a:t>
          </a:r>
        </a:p>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Definition</a:t>
          </a:r>
        </a:p>
      </dgm:t>
    </dgm:pt>
    <dgm:pt modelId="{A86F3A96-60EF-8341-A4E6-A04CC8E2A73E}" type="parTrans" cxnId="{BB41C9EC-D447-1E48-B9C6-EAD5DE203432}">
      <dgm:prSet/>
      <dgm:spPr/>
      <dgm:t>
        <a:bodyPr/>
        <a:lstStyle/>
        <a:p>
          <a:endParaRPr lang="en-US"/>
        </a:p>
      </dgm:t>
    </dgm:pt>
    <dgm:pt modelId="{AC91EB54-F0A9-B847-886A-74EAF97B6F41}" type="sibTrans" cxnId="{BB41C9EC-D447-1E48-B9C6-EAD5DE203432}">
      <dgm:prSet/>
      <dgm:spPr/>
      <dgm:t>
        <a:bodyPr/>
        <a:lstStyle/>
        <a:p>
          <a:endParaRPr lang="en-US"/>
        </a:p>
      </dgm:t>
    </dgm:pt>
    <dgm:pt modelId="{6CA504B8-184F-3C4B-9ADB-BDB00A3560CC}">
      <dgm:prSet phldrT="[Text]" custT="1"/>
      <dgm:spPr/>
      <dgm:t>
        <a:bodyPr spcFirstLastPara="0" vert="horz" wrap="square" lIns="25400" tIns="25400" rIns="25400" bIns="25400" numCol="1" spcCol="1270" anchor="ctr" anchorCtr="0"/>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MSE</a:t>
          </a:r>
        </a:p>
      </dgm:t>
    </dgm:pt>
    <dgm:pt modelId="{395E013D-60C3-BD4E-84C1-16FEBDE6D743}" type="parTrans" cxnId="{5B664B26-9E8C-424B-80E6-B9CA3CA38ADC}">
      <dgm:prSet/>
      <dgm:spPr/>
    </dgm:pt>
    <dgm:pt modelId="{C4EFB55E-971C-5D4B-9B17-9C2147BF6D72}" type="sibTrans" cxnId="{5B664B26-9E8C-424B-80E6-B9CA3CA38ADC}">
      <dgm:prSet/>
      <dgm:spPr/>
    </dgm:pt>
    <dgm:pt modelId="{441589C4-1E50-E543-B91D-7716A143C49B}" type="pres">
      <dgm:prSet presAssocID="{6D1DD161-6F29-DF42-9F4F-183934C32215}" presName="Name0" presStyleCnt="0">
        <dgm:presLayoutVars>
          <dgm:dir/>
          <dgm:animLvl val="lvl"/>
          <dgm:resizeHandles val="exact"/>
        </dgm:presLayoutVars>
      </dgm:prSet>
      <dgm:spPr/>
    </dgm:pt>
    <dgm:pt modelId="{68B8B04F-520B-7747-A94A-1428E1F13B23}" type="pres">
      <dgm:prSet presAssocID="{F63E9180-3FB8-8E44-9247-CC4030E4056B}" presName="vertFlow" presStyleCnt="0"/>
      <dgm:spPr/>
    </dgm:pt>
    <dgm:pt modelId="{1983430F-A540-CF41-BA91-4D90D0867C1B}" type="pres">
      <dgm:prSet presAssocID="{F63E9180-3FB8-8E44-9247-CC4030E4056B}" presName="header" presStyleLbl="node1" presStyleIdx="0" presStyleCnt="4" custScaleY="181443" custLinFactNeighborX="384" custLinFactNeighborY="0"/>
      <dgm:spPr/>
    </dgm:pt>
    <dgm:pt modelId="{9A9281F3-4899-9949-BD2D-E6406E75A7F9}" type="pres">
      <dgm:prSet presAssocID="{F63E9180-3FB8-8E44-9247-CC4030E4056B}" presName="hSp" presStyleCnt="0"/>
      <dgm:spPr/>
    </dgm:pt>
    <dgm:pt modelId="{0751A540-4AE6-1342-A958-913CA5AFADFD}" type="pres">
      <dgm:prSet presAssocID="{0DB64DCA-AFBC-7E48-9EB0-5B6EC947D992}" presName="vertFlow" presStyleCnt="0"/>
      <dgm:spPr/>
    </dgm:pt>
    <dgm:pt modelId="{B485D53C-5B8E-4940-B1BC-EC07BE4C10B8}" type="pres">
      <dgm:prSet presAssocID="{0DB64DCA-AFBC-7E48-9EB0-5B6EC947D992}" presName="header" presStyleLbl="node1" presStyleIdx="1" presStyleCnt="4" custScaleY="181443"/>
      <dgm:spPr>
        <a:xfrm>
          <a:off x="3405002" y="786091"/>
          <a:ext cx="1491722" cy="372930"/>
        </a:xfrm>
        <a:prstGeom prst="roundRect">
          <a:avLst>
            <a:gd name="adj" fmla="val 10000"/>
          </a:avLst>
        </a:prstGeom>
      </dgm:spPr>
    </dgm:pt>
    <dgm:pt modelId="{79051EBE-C813-DA4C-B20A-2D11FE077D32}" type="pres">
      <dgm:prSet presAssocID="{0DB64DCA-AFBC-7E48-9EB0-5B6EC947D992}" presName="hSp" presStyleCnt="0"/>
      <dgm:spPr/>
    </dgm:pt>
    <dgm:pt modelId="{4F3BE259-3789-AB4B-A59C-F1CC7E6F26C0}" type="pres">
      <dgm:prSet presAssocID="{6DF66B14-BBA7-FF4E-9B7D-41DFD7C2C5CB}" presName="vertFlow" presStyleCnt="0"/>
      <dgm:spPr/>
    </dgm:pt>
    <dgm:pt modelId="{2ECF2031-732A-824B-A9FF-753E3D82EA26}" type="pres">
      <dgm:prSet presAssocID="{6DF66B14-BBA7-FF4E-9B7D-41DFD7C2C5CB}" presName="header" presStyleLbl="node1" presStyleIdx="2" presStyleCnt="4" custScaleY="184451"/>
      <dgm:spPr/>
    </dgm:pt>
    <dgm:pt modelId="{E043C9CC-26D2-E04B-9A9E-5985EF574745}" type="pres">
      <dgm:prSet presAssocID="{395E013D-60C3-BD4E-84C1-16FEBDE6D743}" presName="parTrans" presStyleLbl="sibTrans2D1" presStyleIdx="0" presStyleCnt="3"/>
      <dgm:spPr/>
    </dgm:pt>
    <dgm:pt modelId="{43713C1B-90AF-074A-B7EE-E19E3113643E}" type="pres">
      <dgm:prSet presAssocID="{6CA504B8-184F-3C4B-9ADB-BDB00A3560CC}" presName="child" presStyleLbl="alignAccFollowNode1" presStyleIdx="0" presStyleCnt="3">
        <dgm:presLayoutVars>
          <dgm:chMax val="0"/>
          <dgm:bulletEnabled val="1"/>
        </dgm:presLayoutVars>
      </dgm:prSet>
      <dgm:spPr/>
    </dgm:pt>
    <dgm:pt modelId="{9C263CA3-8550-5545-B150-51F0B75EF511}" type="pres">
      <dgm:prSet presAssocID="{6DF66B14-BBA7-FF4E-9B7D-41DFD7C2C5CB}" presName="hSp" presStyleCnt="0"/>
      <dgm:spPr/>
    </dgm:pt>
    <dgm:pt modelId="{7E8FE6F3-192D-B343-9B94-E599BC30858B}" type="pres">
      <dgm:prSet presAssocID="{E400F72E-7065-F545-A8D1-76030B1DD83B}" presName="vertFlow" presStyleCnt="0"/>
      <dgm:spPr/>
    </dgm:pt>
    <dgm:pt modelId="{46A3BA6A-67F5-674F-B016-EE8766A82C45}" type="pres">
      <dgm:prSet presAssocID="{E400F72E-7065-F545-A8D1-76030B1DD83B}" presName="header" presStyleLbl="node1" presStyleIdx="3" presStyleCnt="4" custScaleY="182292"/>
      <dgm:spPr/>
    </dgm:pt>
    <dgm:pt modelId="{4D476E2A-D2F2-8B4E-97E0-96C94EB5F41D}" type="pres">
      <dgm:prSet presAssocID="{64C9E8FC-1A5F-9C40-9CAD-C06FDA4ACDB6}" presName="parTrans" presStyleLbl="sibTrans2D1" presStyleIdx="1" presStyleCnt="3"/>
      <dgm:spPr/>
    </dgm:pt>
    <dgm:pt modelId="{807481D0-F512-8F4E-B92B-F9FFC1C529AA}" type="pres">
      <dgm:prSet presAssocID="{7733B3CD-D191-2B4A-9E2F-435F3C7FFA09}" presName="child" presStyleLbl="alignAccFollowNode1" presStyleIdx="1" presStyleCnt="3">
        <dgm:presLayoutVars>
          <dgm:chMax val="0"/>
          <dgm:bulletEnabled val="1"/>
        </dgm:presLayoutVars>
      </dgm:prSet>
      <dgm:spPr/>
    </dgm:pt>
    <dgm:pt modelId="{2197F4C2-DFE5-5D43-A082-8FFF2CCDC038}" type="pres">
      <dgm:prSet presAssocID="{376E2957-5509-F747-A9D1-6E09D93EB4AC}" presName="sibTrans" presStyleLbl="sibTrans2D1" presStyleIdx="2" presStyleCnt="3"/>
      <dgm:spPr/>
    </dgm:pt>
    <dgm:pt modelId="{8260E663-7824-8F4E-8CEA-A5C110384855}" type="pres">
      <dgm:prSet presAssocID="{B3B69E35-8619-754C-A9A0-3EBDC48556E6}" presName="child" presStyleLbl="alignAccFollowNode1" presStyleIdx="2" presStyleCnt="3">
        <dgm:presLayoutVars>
          <dgm:chMax val="0"/>
          <dgm:bulletEnabled val="1"/>
        </dgm:presLayoutVars>
      </dgm:prSet>
      <dgm:spPr/>
    </dgm:pt>
  </dgm:ptLst>
  <dgm:cxnLst>
    <dgm:cxn modelId="{6227CD01-A1DF-E345-9F23-5C78EAD89DF9}" type="presOf" srcId="{B3B69E35-8619-754C-A9A0-3EBDC48556E6}" destId="{8260E663-7824-8F4E-8CEA-A5C110384855}" srcOrd="0" destOrd="0" presId="urn:microsoft.com/office/officeart/2005/8/layout/lProcess1"/>
    <dgm:cxn modelId="{FA678904-C770-784F-A513-89C8EF5AC69B}" type="presOf" srcId="{0DB64DCA-AFBC-7E48-9EB0-5B6EC947D992}" destId="{B485D53C-5B8E-4940-B1BC-EC07BE4C10B8}" srcOrd="0" destOrd="0" presId="urn:microsoft.com/office/officeart/2005/8/layout/lProcess1"/>
    <dgm:cxn modelId="{FC7FCD19-FDEE-7D43-9E8B-B15310C1567B}" type="presOf" srcId="{E400F72E-7065-F545-A8D1-76030B1DD83B}" destId="{46A3BA6A-67F5-674F-B016-EE8766A82C45}" srcOrd="0" destOrd="0" presId="urn:microsoft.com/office/officeart/2005/8/layout/lProcess1"/>
    <dgm:cxn modelId="{5B664B26-9E8C-424B-80E6-B9CA3CA38ADC}" srcId="{6DF66B14-BBA7-FF4E-9B7D-41DFD7C2C5CB}" destId="{6CA504B8-184F-3C4B-9ADB-BDB00A3560CC}" srcOrd="0" destOrd="0" parTransId="{395E013D-60C3-BD4E-84C1-16FEBDE6D743}" sibTransId="{C4EFB55E-971C-5D4B-9B17-9C2147BF6D72}"/>
    <dgm:cxn modelId="{97805129-668D-F744-92AF-37C6140C1DF0}" type="presOf" srcId="{64C9E8FC-1A5F-9C40-9CAD-C06FDA4ACDB6}" destId="{4D476E2A-D2F2-8B4E-97E0-96C94EB5F41D}" srcOrd="0" destOrd="0" presId="urn:microsoft.com/office/officeart/2005/8/layout/lProcess1"/>
    <dgm:cxn modelId="{6F077E2C-F2F7-6146-BFE1-324CD9323CF9}" srcId="{E400F72E-7065-F545-A8D1-76030B1DD83B}" destId="{B3B69E35-8619-754C-A9A0-3EBDC48556E6}" srcOrd="1" destOrd="0" parTransId="{C0A20162-CB4E-044E-9D3F-7BDC45A8F425}" sibTransId="{7305931D-DEE2-BC47-948E-C6E7E2860E99}"/>
    <dgm:cxn modelId="{4582673F-ADBE-704E-A415-FADEE4E0D7E2}" srcId="{E400F72E-7065-F545-A8D1-76030B1DD83B}" destId="{7733B3CD-D191-2B4A-9E2F-435F3C7FFA09}" srcOrd="0" destOrd="0" parTransId="{64C9E8FC-1A5F-9C40-9CAD-C06FDA4ACDB6}" sibTransId="{376E2957-5509-F747-A9D1-6E09D93EB4AC}"/>
    <dgm:cxn modelId="{D1D51856-7FAB-4C44-8108-CB15D0B67874}" type="presOf" srcId="{6CA504B8-184F-3C4B-9ADB-BDB00A3560CC}" destId="{43713C1B-90AF-074A-B7EE-E19E3113643E}" srcOrd="0" destOrd="0" presId="urn:microsoft.com/office/officeart/2005/8/layout/lProcess1"/>
    <dgm:cxn modelId="{00ACCF56-F23E-0743-BA9D-56A49C126368}" srcId="{6D1DD161-6F29-DF42-9F4F-183934C32215}" destId="{E400F72E-7065-F545-A8D1-76030B1DD83B}" srcOrd="3" destOrd="0" parTransId="{F982F9DA-617C-DB49-B674-C63F7F050C65}" sibTransId="{0C1712AE-3EF4-5E4E-929D-A0E4B1E6A6A8}"/>
    <dgm:cxn modelId="{A6C94575-B0A9-BF48-A4EF-6FA7C5DD153E}" type="presOf" srcId="{F63E9180-3FB8-8E44-9247-CC4030E4056B}" destId="{1983430F-A540-CF41-BA91-4D90D0867C1B}" srcOrd="0" destOrd="0" presId="urn:microsoft.com/office/officeart/2005/8/layout/lProcess1"/>
    <dgm:cxn modelId="{DD73EC81-839F-CC48-B25E-022547F6597E}" srcId="{6D1DD161-6F29-DF42-9F4F-183934C32215}" destId="{0DB64DCA-AFBC-7E48-9EB0-5B6EC947D992}" srcOrd="1" destOrd="0" parTransId="{88F5286F-A2AB-4949-9FA6-732FA10BE776}" sibTransId="{EAE1991B-3C58-7E48-907F-76902948F5AE}"/>
    <dgm:cxn modelId="{6CCF2787-72B9-4B4A-8465-A3C40092B383}" type="presOf" srcId="{6D1DD161-6F29-DF42-9F4F-183934C32215}" destId="{441589C4-1E50-E543-B91D-7716A143C49B}" srcOrd="0" destOrd="0" presId="urn:microsoft.com/office/officeart/2005/8/layout/lProcess1"/>
    <dgm:cxn modelId="{5E6A978A-B3B6-EE43-A39C-16F048087930}" type="presOf" srcId="{7733B3CD-D191-2B4A-9E2F-435F3C7FFA09}" destId="{807481D0-F512-8F4E-B92B-F9FFC1C529AA}" srcOrd="0" destOrd="0" presId="urn:microsoft.com/office/officeart/2005/8/layout/lProcess1"/>
    <dgm:cxn modelId="{5616799A-898C-3C42-B429-3C50BC172C8C}" type="presOf" srcId="{6DF66B14-BBA7-FF4E-9B7D-41DFD7C2C5CB}" destId="{2ECF2031-732A-824B-A9FF-753E3D82EA26}" srcOrd="0" destOrd="0" presId="urn:microsoft.com/office/officeart/2005/8/layout/lProcess1"/>
    <dgm:cxn modelId="{B7AE12BF-5103-7D48-87A6-66D2F58CE5B8}" type="presOf" srcId="{395E013D-60C3-BD4E-84C1-16FEBDE6D743}" destId="{E043C9CC-26D2-E04B-9A9E-5985EF574745}" srcOrd="0" destOrd="0" presId="urn:microsoft.com/office/officeart/2005/8/layout/lProcess1"/>
    <dgm:cxn modelId="{BB41C9EC-D447-1E48-B9C6-EAD5DE203432}" srcId="{6D1DD161-6F29-DF42-9F4F-183934C32215}" destId="{6DF66B14-BBA7-FF4E-9B7D-41DFD7C2C5CB}" srcOrd="2" destOrd="0" parTransId="{A86F3A96-60EF-8341-A4E6-A04CC8E2A73E}" sibTransId="{AC91EB54-F0A9-B847-886A-74EAF97B6F41}"/>
    <dgm:cxn modelId="{718866F2-05A5-8343-9E7A-01808DB21CD0}" type="presOf" srcId="{376E2957-5509-F747-A9D1-6E09D93EB4AC}" destId="{2197F4C2-DFE5-5D43-A082-8FFF2CCDC038}" srcOrd="0" destOrd="0" presId="urn:microsoft.com/office/officeart/2005/8/layout/lProcess1"/>
    <dgm:cxn modelId="{B1AC39F3-F66B-234C-9B9E-DF3EE937C725}" srcId="{6D1DD161-6F29-DF42-9F4F-183934C32215}" destId="{F63E9180-3FB8-8E44-9247-CC4030E4056B}" srcOrd="0" destOrd="0" parTransId="{7C0485CB-8E02-6D47-A11D-B5504C731D29}" sibTransId="{EB409AA1-34A8-8248-B323-327468506B3D}"/>
    <dgm:cxn modelId="{2ED7EF77-E4DF-0E4A-BD5B-F1BB3AEA572B}" type="presParOf" srcId="{441589C4-1E50-E543-B91D-7716A143C49B}" destId="{68B8B04F-520B-7747-A94A-1428E1F13B23}" srcOrd="0" destOrd="0" presId="urn:microsoft.com/office/officeart/2005/8/layout/lProcess1"/>
    <dgm:cxn modelId="{19E26F40-BC86-DA4A-97F4-C8B0613494B9}" type="presParOf" srcId="{68B8B04F-520B-7747-A94A-1428E1F13B23}" destId="{1983430F-A540-CF41-BA91-4D90D0867C1B}" srcOrd="0" destOrd="0" presId="urn:microsoft.com/office/officeart/2005/8/layout/lProcess1"/>
    <dgm:cxn modelId="{8EEE17C6-1273-964F-9A20-47B9C24AA74A}" type="presParOf" srcId="{441589C4-1E50-E543-B91D-7716A143C49B}" destId="{9A9281F3-4899-9949-BD2D-E6406E75A7F9}" srcOrd="1" destOrd="0" presId="urn:microsoft.com/office/officeart/2005/8/layout/lProcess1"/>
    <dgm:cxn modelId="{0FA1B797-FDEA-5D40-B72C-FE0A78DC16A6}" type="presParOf" srcId="{441589C4-1E50-E543-B91D-7716A143C49B}" destId="{0751A540-4AE6-1342-A958-913CA5AFADFD}" srcOrd="2" destOrd="0" presId="urn:microsoft.com/office/officeart/2005/8/layout/lProcess1"/>
    <dgm:cxn modelId="{CEB172DF-7DB8-094D-ACFF-F8D27AABDBCE}" type="presParOf" srcId="{0751A540-4AE6-1342-A958-913CA5AFADFD}" destId="{B485D53C-5B8E-4940-B1BC-EC07BE4C10B8}" srcOrd="0" destOrd="0" presId="urn:microsoft.com/office/officeart/2005/8/layout/lProcess1"/>
    <dgm:cxn modelId="{1ACA7981-7058-1D49-873D-69420711B766}" type="presParOf" srcId="{441589C4-1E50-E543-B91D-7716A143C49B}" destId="{79051EBE-C813-DA4C-B20A-2D11FE077D32}" srcOrd="3" destOrd="0" presId="urn:microsoft.com/office/officeart/2005/8/layout/lProcess1"/>
    <dgm:cxn modelId="{558BD03D-84FC-A54F-8EBD-8CF68AC4AAC5}" type="presParOf" srcId="{441589C4-1E50-E543-B91D-7716A143C49B}" destId="{4F3BE259-3789-AB4B-A59C-F1CC7E6F26C0}" srcOrd="4" destOrd="0" presId="urn:microsoft.com/office/officeart/2005/8/layout/lProcess1"/>
    <dgm:cxn modelId="{F88D5910-2A80-9640-BF32-5E9AFBFA83B0}" type="presParOf" srcId="{4F3BE259-3789-AB4B-A59C-F1CC7E6F26C0}" destId="{2ECF2031-732A-824B-A9FF-753E3D82EA26}" srcOrd="0" destOrd="0" presId="urn:microsoft.com/office/officeart/2005/8/layout/lProcess1"/>
    <dgm:cxn modelId="{4F7D7F0D-2191-7847-93A6-5721BA95369A}" type="presParOf" srcId="{4F3BE259-3789-AB4B-A59C-F1CC7E6F26C0}" destId="{E043C9CC-26D2-E04B-9A9E-5985EF574745}" srcOrd="1" destOrd="0" presId="urn:microsoft.com/office/officeart/2005/8/layout/lProcess1"/>
    <dgm:cxn modelId="{ECC385CC-D959-EC4F-9C53-BD086144D807}" type="presParOf" srcId="{4F3BE259-3789-AB4B-A59C-F1CC7E6F26C0}" destId="{43713C1B-90AF-074A-B7EE-E19E3113643E}" srcOrd="2" destOrd="0" presId="urn:microsoft.com/office/officeart/2005/8/layout/lProcess1"/>
    <dgm:cxn modelId="{6D98F0F9-6B29-9F4B-B409-C1359BBDF1AB}" type="presParOf" srcId="{441589C4-1E50-E543-B91D-7716A143C49B}" destId="{9C263CA3-8550-5545-B150-51F0B75EF511}" srcOrd="5" destOrd="0" presId="urn:microsoft.com/office/officeart/2005/8/layout/lProcess1"/>
    <dgm:cxn modelId="{C781437F-2CAB-BC44-8305-37205292C4C7}" type="presParOf" srcId="{441589C4-1E50-E543-B91D-7716A143C49B}" destId="{7E8FE6F3-192D-B343-9B94-E599BC30858B}" srcOrd="6" destOrd="0" presId="urn:microsoft.com/office/officeart/2005/8/layout/lProcess1"/>
    <dgm:cxn modelId="{D694202A-4AE0-E649-99A3-CF96FE6949B8}" type="presParOf" srcId="{7E8FE6F3-192D-B343-9B94-E599BC30858B}" destId="{46A3BA6A-67F5-674F-B016-EE8766A82C45}" srcOrd="0" destOrd="0" presId="urn:microsoft.com/office/officeart/2005/8/layout/lProcess1"/>
    <dgm:cxn modelId="{9C9BD8A2-8FE1-F743-89CD-982A2F7ABB70}" type="presParOf" srcId="{7E8FE6F3-192D-B343-9B94-E599BC30858B}" destId="{4D476E2A-D2F2-8B4E-97E0-96C94EB5F41D}" srcOrd="1" destOrd="0" presId="urn:microsoft.com/office/officeart/2005/8/layout/lProcess1"/>
    <dgm:cxn modelId="{745FB029-3153-F14D-8BE6-A2E87C73C00E}" type="presParOf" srcId="{7E8FE6F3-192D-B343-9B94-E599BC30858B}" destId="{807481D0-F512-8F4E-B92B-F9FFC1C529AA}" srcOrd="2" destOrd="0" presId="urn:microsoft.com/office/officeart/2005/8/layout/lProcess1"/>
    <dgm:cxn modelId="{6B862BE7-61A1-D349-B931-BD648C71620E}" type="presParOf" srcId="{7E8FE6F3-192D-B343-9B94-E599BC30858B}" destId="{2197F4C2-DFE5-5D43-A082-8FFF2CCDC038}" srcOrd="3" destOrd="0" presId="urn:microsoft.com/office/officeart/2005/8/layout/lProcess1"/>
    <dgm:cxn modelId="{2ED843FE-57A4-724C-BDD0-449D55DFEAFE}" type="presParOf" srcId="{7E8FE6F3-192D-B343-9B94-E599BC30858B}" destId="{8260E663-7824-8F4E-8CEA-A5C110384855}"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3430F-A540-CF41-BA91-4D90D0867C1B}">
      <dsp:nvSpPr>
        <dsp:cNvPr id="0" name=""/>
        <dsp:cNvSpPr/>
      </dsp:nvSpPr>
      <dsp:spPr>
        <a:xfrm>
          <a:off x="13253" y="584976"/>
          <a:ext cx="2292697" cy="103998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a:t>
          </a:r>
          <a:br>
            <a:rPr lang="en-US" sz="1800" kern="1200" dirty="0"/>
          </a:br>
          <a:r>
            <a:rPr lang="en-US" sz="1800" kern="1200" dirty="0"/>
            <a:t>Loading</a:t>
          </a:r>
        </a:p>
      </dsp:txBody>
      <dsp:txXfrm>
        <a:off x="43713" y="615436"/>
        <a:ext cx="2231777" cy="979064"/>
      </dsp:txXfrm>
    </dsp:sp>
    <dsp:sp modelId="{B485D53C-5B8E-4940-B1BC-EC07BE4C10B8}">
      <dsp:nvSpPr>
        <dsp:cNvPr id="0" name=""/>
        <dsp:cNvSpPr/>
      </dsp:nvSpPr>
      <dsp:spPr>
        <a:xfrm>
          <a:off x="2618124" y="584976"/>
          <a:ext cx="2292697" cy="103998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Data </a:t>
          </a:r>
          <a:br>
            <a:rPr lang="en-US" sz="1800" kern="1200" dirty="0">
              <a:latin typeface="Gill Sans MT" panose="020B0502020104020203"/>
              <a:ea typeface="+mn-ea"/>
              <a:cs typeface="+mn-cs"/>
            </a:rPr>
          </a:br>
          <a:r>
            <a:rPr lang="en-US" sz="1800" kern="1200" dirty="0">
              <a:latin typeface="Gill Sans MT" panose="020B0502020104020203"/>
              <a:ea typeface="+mn-ea"/>
              <a:cs typeface="+mn-cs"/>
            </a:rPr>
            <a:t>Exploration</a:t>
          </a:r>
        </a:p>
      </dsp:txBody>
      <dsp:txXfrm>
        <a:off x="2648584" y="615436"/>
        <a:ext cx="2231777" cy="979064"/>
      </dsp:txXfrm>
    </dsp:sp>
    <dsp:sp modelId="{2ECF2031-732A-824B-A9FF-753E3D82EA26}">
      <dsp:nvSpPr>
        <dsp:cNvPr id="0" name=""/>
        <dsp:cNvSpPr/>
      </dsp:nvSpPr>
      <dsp:spPr>
        <a:xfrm>
          <a:off x="5231799" y="584976"/>
          <a:ext cx="2292697" cy="105722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Cost Function</a:t>
          </a:r>
        </a:p>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Definition</a:t>
          </a:r>
        </a:p>
      </dsp:txBody>
      <dsp:txXfrm>
        <a:off x="5262764" y="615941"/>
        <a:ext cx="2230767" cy="995295"/>
      </dsp:txXfrm>
    </dsp:sp>
    <dsp:sp modelId="{E043C9CC-26D2-E04B-9A9E-5985EF574745}">
      <dsp:nvSpPr>
        <dsp:cNvPr id="0" name=""/>
        <dsp:cNvSpPr/>
      </dsp:nvSpPr>
      <dsp:spPr>
        <a:xfrm rot="5400000">
          <a:off x="6327995" y="1692355"/>
          <a:ext cx="100305" cy="100305"/>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713C1B-90AF-074A-B7EE-E19E3113643E}">
      <dsp:nvSpPr>
        <dsp:cNvPr id="0" name=""/>
        <dsp:cNvSpPr/>
      </dsp:nvSpPr>
      <dsp:spPr>
        <a:xfrm>
          <a:off x="5231799" y="1842813"/>
          <a:ext cx="2292697" cy="573174"/>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MSE</a:t>
          </a:r>
        </a:p>
      </dsp:txBody>
      <dsp:txXfrm>
        <a:off x="5248587" y="1859601"/>
        <a:ext cx="2259121" cy="539598"/>
      </dsp:txXfrm>
    </dsp:sp>
    <dsp:sp modelId="{46A3BA6A-67F5-674F-B016-EE8766A82C45}">
      <dsp:nvSpPr>
        <dsp:cNvPr id="0" name=""/>
        <dsp:cNvSpPr/>
      </dsp:nvSpPr>
      <dsp:spPr>
        <a:xfrm>
          <a:off x="7845474" y="584976"/>
          <a:ext cx="2292697" cy="104485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Modeling</a:t>
          </a:r>
        </a:p>
      </dsp:txBody>
      <dsp:txXfrm>
        <a:off x="7876077" y="615579"/>
        <a:ext cx="2231491" cy="983644"/>
      </dsp:txXfrm>
    </dsp:sp>
    <dsp:sp modelId="{4D476E2A-D2F2-8B4E-97E0-96C94EB5F41D}">
      <dsp:nvSpPr>
        <dsp:cNvPr id="0" name=""/>
        <dsp:cNvSpPr/>
      </dsp:nvSpPr>
      <dsp:spPr>
        <a:xfrm rot="5400000">
          <a:off x="8941670" y="1679980"/>
          <a:ext cx="100305" cy="100305"/>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7481D0-F512-8F4E-B92B-F9FFC1C529AA}">
      <dsp:nvSpPr>
        <dsp:cNvPr id="0" name=""/>
        <dsp:cNvSpPr/>
      </dsp:nvSpPr>
      <dsp:spPr>
        <a:xfrm>
          <a:off x="7845474" y="1830438"/>
          <a:ext cx="2292697" cy="573174"/>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Model Selection</a:t>
          </a:r>
        </a:p>
      </dsp:txBody>
      <dsp:txXfrm>
        <a:off x="7862262" y="1847226"/>
        <a:ext cx="2259121" cy="539598"/>
      </dsp:txXfrm>
    </dsp:sp>
    <dsp:sp modelId="{2197F4C2-DFE5-5D43-A082-8FFF2CCDC038}">
      <dsp:nvSpPr>
        <dsp:cNvPr id="0" name=""/>
        <dsp:cNvSpPr/>
      </dsp:nvSpPr>
      <dsp:spPr>
        <a:xfrm rot="5400000">
          <a:off x="8941670" y="2453765"/>
          <a:ext cx="100305" cy="100305"/>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260E663-7824-8F4E-8CEA-A5C110384855}">
      <dsp:nvSpPr>
        <dsp:cNvPr id="0" name=""/>
        <dsp:cNvSpPr/>
      </dsp:nvSpPr>
      <dsp:spPr>
        <a:xfrm>
          <a:off x="7845474" y="2604223"/>
          <a:ext cx="2292697" cy="573174"/>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Evaluation</a:t>
          </a:r>
        </a:p>
      </dsp:txBody>
      <dsp:txXfrm>
        <a:off x="7862262" y="2621011"/>
        <a:ext cx="2259121" cy="53959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6907B59-4645-C54B-8DF0-15B3DFA298BB}" type="datetimeFigureOut">
              <a:rPr lang="en-US" smtClean="0"/>
              <a:t>11/18/19</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766C6F04-8709-2A46-ACB5-99ACA6D3D3E5}" type="slidenum">
              <a:rPr lang="en-US" smtClean="0"/>
              <a:t>‹#›</a:t>
            </a:fld>
            <a:endParaRPr lang="en-US"/>
          </a:p>
        </p:txBody>
      </p:sp>
    </p:spTree>
    <p:extLst>
      <p:ext uri="{BB962C8B-B14F-4D97-AF65-F5344CB8AC3E}">
        <p14:creationId xmlns:p14="http://schemas.microsoft.com/office/powerpoint/2010/main" val="46173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a:t>
            </a:fld>
            <a:endParaRPr lang="en-US"/>
          </a:p>
        </p:txBody>
      </p:sp>
    </p:spTree>
    <p:extLst>
      <p:ext uri="{BB962C8B-B14F-4D97-AF65-F5344CB8AC3E}">
        <p14:creationId xmlns:p14="http://schemas.microsoft.com/office/powerpoint/2010/main" val="255489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16</a:t>
            </a:fld>
            <a:endParaRPr lang="en-US"/>
          </a:p>
        </p:txBody>
      </p:sp>
    </p:spTree>
    <p:extLst>
      <p:ext uri="{BB962C8B-B14F-4D97-AF65-F5344CB8AC3E}">
        <p14:creationId xmlns:p14="http://schemas.microsoft.com/office/powerpoint/2010/main" val="4015868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17</a:t>
            </a:fld>
            <a:endParaRPr lang="en-US"/>
          </a:p>
        </p:txBody>
      </p:sp>
    </p:spTree>
    <p:extLst>
      <p:ext uri="{BB962C8B-B14F-4D97-AF65-F5344CB8AC3E}">
        <p14:creationId xmlns:p14="http://schemas.microsoft.com/office/powerpoint/2010/main" val="2339087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2</a:t>
            </a:fld>
            <a:endParaRPr lang="en-US"/>
          </a:p>
        </p:txBody>
      </p:sp>
    </p:spTree>
    <p:extLst>
      <p:ext uri="{BB962C8B-B14F-4D97-AF65-F5344CB8AC3E}">
        <p14:creationId xmlns:p14="http://schemas.microsoft.com/office/powerpoint/2010/main" val="3743833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3</a:t>
            </a:fld>
            <a:endParaRPr lang="en-US"/>
          </a:p>
        </p:txBody>
      </p:sp>
    </p:spTree>
    <p:extLst>
      <p:ext uri="{BB962C8B-B14F-4D97-AF65-F5344CB8AC3E}">
        <p14:creationId xmlns:p14="http://schemas.microsoft.com/office/powerpoint/2010/main" val="1438483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4</a:t>
            </a:fld>
            <a:endParaRPr lang="en-US"/>
          </a:p>
        </p:txBody>
      </p:sp>
    </p:spTree>
    <p:extLst>
      <p:ext uri="{BB962C8B-B14F-4D97-AF65-F5344CB8AC3E}">
        <p14:creationId xmlns:p14="http://schemas.microsoft.com/office/powerpoint/2010/main" val="1872654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5</a:t>
            </a:fld>
            <a:endParaRPr lang="en-US"/>
          </a:p>
        </p:txBody>
      </p:sp>
    </p:spTree>
    <p:extLst>
      <p:ext uri="{BB962C8B-B14F-4D97-AF65-F5344CB8AC3E}">
        <p14:creationId xmlns:p14="http://schemas.microsoft.com/office/powerpoint/2010/main" val="2628634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8</a:t>
            </a:fld>
            <a:endParaRPr lang="en-US"/>
          </a:p>
        </p:txBody>
      </p:sp>
    </p:spTree>
    <p:extLst>
      <p:ext uri="{BB962C8B-B14F-4D97-AF65-F5344CB8AC3E}">
        <p14:creationId xmlns:p14="http://schemas.microsoft.com/office/powerpoint/2010/main" val="393756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9</a:t>
            </a:fld>
            <a:endParaRPr lang="en-US"/>
          </a:p>
        </p:txBody>
      </p:sp>
    </p:spTree>
    <p:extLst>
      <p:ext uri="{BB962C8B-B14F-4D97-AF65-F5344CB8AC3E}">
        <p14:creationId xmlns:p14="http://schemas.microsoft.com/office/powerpoint/2010/main" val="167547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14</a:t>
            </a:fld>
            <a:endParaRPr lang="en-US"/>
          </a:p>
        </p:txBody>
      </p:sp>
    </p:spTree>
    <p:extLst>
      <p:ext uri="{BB962C8B-B14F-4D97-AF65-F5344CB8AC3E}">
        <p14:creationId xmlns:p14="http://schemas.microsoft.com/office/powerpoint/2010/main" val="2742875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15</a:t>
            </a:fld>
            <a:endParaRPr lang="en-US"/>
          </a:p>
        </p:txBody>
      </p:sp>
    </p:spTree>
    <p:extLst>
      <p:ext uri="{BB962C8B-B14F-4D97-AF65-F5344CB8AC3E}">
        <p14:creationId xmlns:p14="http://schemas.microsoft.com/office/powerpoint/2010/main" val="2437163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85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1517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8881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7766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6289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11/18/19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362693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11/18/19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52046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81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143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61BEF0D-F0BB-DE4B-95CE-6DB70DBA9567}" type="datetimeFigureOut">
              <a:rPr lang="en-US" smtClean="0"/>
              <a:pPr/>
              <a:t>11/18/19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978542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1BEF0D-F0BB-DE4B-95CE-6DB70DBA9567}" type="datetimeFigureOut">
              <a:rPr lang="en-US" smtClean="0"/>
              <a:pPr/>
              <a:t>11/18/19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602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61BEF0D-F0BB-DE4B-95CE-6DB70DBA9567}" type="datetimeFigureOut">
              <a:rPr lang="en-US" smtClean="0"/>
              <a:pPr/>
              <a:t>11/18/19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8334517"/>
      </p:ext>
    </p:extLst>
  </p:cSld>
  <p:clrMap bg1="lt1" tx1="dk1" bg2="lt2" tx2="dk2" accent1="accent1" accent2="accent2" accent3="accent3" accent4="accent4" accent5="accent5" accent6="accent6" hlink="hlink" folHlink="folHlink"/>
  <p:sldLayoutIdLst>
    <p:sldLayoutId id="2147484454" r:id="rId1"/>
    <p:sldLayoutId id="2147484455" r:id="rId2"/>
    <p:sldLayoutId id="2147484456" r:id="rId3"/>
    <p:sldLayoutId id="2147484457" r:id="rId4"/>
    <p:sldLayoutId id="2147484458" r:id="rId5"/>
    <p:sldLayoutId id="2147484459" r:id="rId6"/>
    <p:sldLayoutId id="2147484460" r:id="rId7"/>
    <p:sldLayoutId id="2147484461" r:id="rId8"/>
    <p:sldLayoutId id="2147484462" r:id="rId9"/>
    <p:sldLayoutId id="2147484463" r:id="rId10"/>
    <p:sldLayoutId id="2147484464"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zygmuntz/goodbooks-10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7940-DD92-A14F-9D98-8163D8BAD55E}"/>
              </a:ext>
            </a:extLst>
          </p:cNvPr>
          <p:cNvSpPr>
            <a:spLocks noGrp="1"/>
          </p:cNvSpPr>
          <p:nvPr>
            <p:ph type="ctrTitle"/>
          </p:nvPr>
        </p:nvSpPr>
        <p:spPr/>
        <p:txBody>
          <a:bodyPr>
            <a:normAutofit/>
          </a:bodyPr>
          <a:lstStyle/>
          <a:p>
            <a:r>
              <a:rPr lang="en-US" dirty="0"/>
              <a:t>project:</a:t>
            </a:r>
            <a:br>
              <a:rPr lang="en-US" dirty="0"/>
            </a:br>
            <a:r>
              <a:rPr lang="en-US" dirty="0"/>
              <a:t>books recommender system</a:t>
            </a:r>
          </a:p>
        </p:txBody>
      </p:sp>
      <p:sp>
        <p:nvSpPr>
          <p:cNvPr id="3" name="Subtitle 2">
            <a:extLst>
              <a:ext uri="{FF2B5EF4-FFF2-40B4-BE49-F238E27FC236}">
                <a16:creationId xmlns:a16="http://schemas.microsoft.com/office/drawing/2014/main" id="{054CFD8C-DF16-E442-998F-E1B635AE8555}"/>
              </a:ext>
            </a:extLst>
          </p:cNvPr>
          <p:cNvSpPr>
            <a:spLocks noGrp="1"/>
          </p:cNvSpPr>
          <p:nvPr>
            <p:ph type="subTitle" idx="1"/>
          </p:nvPr>
        </p:nvSpPr>
        <p:spPr/>
        <p:txBody>
          <a:bodyPr/>
          <a:lstStyle/>
          <a:p>
            <a:r>
              <a:rPr lang="en-US" sz="2400" dirty="0"/>
              <a:t>Wendy Navarrete</a:t>
            </a:r>
            <a:br>
              <a:rPr lang="en-US" dirty="0"/>
            </a:br>
            <a:r>
              <a:rPr lang="en-US" sz="1800" dirty="0"/>
              <a:t>November 2019</a:t>
            </a:r>
            <a:endParaRPr lang="en-US" dirty="0"/>
          </a:p>
        </p:txBody>
      </p:sp>
    </p:spTree>
    <p:extLst>
      <p:ext uri="{BB962C8B-B14F-4D97-AF65-F5344CB8AC3E}">
        <p14:creationId xmlns:p14="http://schemas.microsoft.com/office/powerpoint/2010/main" val="1399052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D059-98E8-034B-8E8B-0E732BE2E93E}"/>
              </a:ext>
            </a:extLst>
          </p:cNvPr>
          <p:cNvSpPr>
            <a:spLocks noGrp="1"/>
          </p:cNvSpPr>
          <p:nvPr>
            <p:ph type="title"/>
          </p:nvPr>
        </p:nvSpPr>
        <p:spPr>
          <a:xfrm>
            <a:off x="2231136" y="964692"/>
            <a:ext cx="7729728" cy="1188720"/>
          </a:xfrm>
        </p:spPr>
        <p:txBody>
          <a:bodyPr/>
          <a:lstStyle/>
          <a:p>
            <a:r>
              <a:rPr lang="en-US"/>
              <a:t>cost function definition</a:t>
            </a:r>
            <a:endParaRPr lang="en-US" dirty="0"/>
          </a:p>
        </p:txBody>
      </p:sp>
      <p:pic>
        <p:nvPicPr>
          <p:cNvPr id="1025" name="Picture 1" descr="MSE &#10;Inputs ">
            <a:extLst>
              <a:ext uri="{FF2B5EF4-FFF2-40B4-BE49-F238E27FC236}">
                <a16:creationId xmlns:a16="http://schemas.microsoft.com/office/drawing/2014/main" id="{3FBDBB87-98FE-3F47-B29B-D245D0FB26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1136" y="2678766"/>
            <a:ext cx="4139704" cy="29017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7FD97C6-26D0-3E4F-BA05-03A7E07C0055}"/>
              </a:ext>
            </a:extLst>
          </p:cNvPr>
          <p:cNvSpPr txBox="1"/>
          <p:nvPr/>
        </p:nvSpPr>
        <p:spPr>
          <a:xfrm>
            <a:off x="6725869" y="2918010"/>
            <a:ext cx="3977990" cy="1938992"/>
          </a:xfrm>
          <a:prstGeom prst="rect">
            <a:avLst/>
          </a:prstGeom>
          <a:noFill/>
        </p:spPr>
        <p:txBody>
          <a:bodyPr wrap="square" rtlCol="0">
            <a:spAutoFit/>
          </a:bodyPr>
          <a:lstStyle/>
          <a:p>
            <a:r>
              <a:rPr lang="en-US" sz="2000" b="1" dirty="0"/>
              <a:t>Mean Squared Error</a:t>
            </a:r>
          </a:p>
          <a:p>
            <a:endParaRPr lang="en-US" sz="2000" dirty="0"/>
          </a:p>
          <a:p>
            <a:pPr marL="342900" indent="-342900">
              <a:buFont typeface="Arial" panose="020B0604020202020204" pitchFamily="34" charset="0"/>
              <a:buChar char="•"/>
            </a:pPr>
            <a:r>
              <a:rPr lang="en-US" sz="2000" dirty="0"/>
              <a:t>One of the simple cost function.</a:t>
            </a:r>
          </a:p>
          <a:p>
            <a:pPr marL="342900" indent="-342900">
              <a:buFont typeface="Arial" panose="020B0604020202020204" pitchFamily="34" charset="0"/>
              <a:buChar char="•"/>
            </a:pPr>
            <a:r>
              <a:rPr lang="en-US" sz="2000" dirty="0"/>
              <a:t>Measures the averaged square error between the predicted and actual values</a:t>
            </a:r>
          </a:p>
        </p:txBody>
      </p:sp>
    </p:spTree>
    <p:extLst>
      <p:ext uri="{BB962C8B-B14F-4D97-AF65-F5344CB8AC3E}">
        <p14:creationId xmlns:p14="http://schemas.microsoft.com/office/powerpoint/2010/main" val="1460231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8CBB-974C-9644-AE33-3779E019383D}"/>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dirty="0"/>
              <a:t>models</a:t>
            </a:r>
          </a:p>
        </p:txBody>
      </p:sp>
      <p:sp>
        <p:nvSpPr>
          <p:cNvPr id="3" name="Content Placeholder 2">
            <a:extLst>
              <a:ext uri="{FF2B5EF4-FFF2-40B4-BE49-F238E27FC236}">
                <a16:creationId xmlns:a16="http://schemas.microsoft.com/office/drawing/2014/main" id="{4E989DE7-DFB2-374A-B8DC-20E5744F94FB}"/>
              </a:ext>
            </a:extLst>
          </p:cNvPr>
          <p:cNvSpPr>
            <a:spLocks noGrp="1"/>
          </p:cNvSpPr>
          <p:nvPr>
            <p:ph sz="half" idx="1"/>
          </p:nvPr>
        </p:nvSpPr>
        <p:spPr>
          <a:xfrm>
            <a:off x="803244" y="2638044"/>
            <a:ext cx="3063765" cy="3263206"/>
          </a:xfrm>
        </p:spPr>
        <p:txBody>
          <a:bodyPr vert="horz" lIns="91440" tIns="45720" rIns="91440" bIns="45720" rtlCol="0">
            <a:normAutofit/>
          </a:bodyPr>
          <a:lstStyle/>
          <a:p>
            <a:pPr>
              <a:lnSpc>
                <a:spcPct val="90000"/>
              </a:lnSpc>
            </a:pPr>
            <a:r>
              <a:rPr lang="en-US" b="1" dirty="0"/>
              <a:t>Latent Factor Based or Matrix Factorization (Embedding Model using </a:t>
            </a:r>
            <a:r>
              <a:rPr lang="en-US" b="1"/>
              <a:t>Keras</a:t>
            </a:r>
            <a:r>
              <a:rPr lang="en-US" b="1" dirty="0"/>
              <a:t>) has the following structure</a:t>
            </a:r>
            <a:endParaRPr lang="en-US" b="1"/>
          </a:p>
          <a:p>
            <a:pPr marL="571500" lvl="1">
              <a:lnSpc>
                <a:spcPct val="90000"/>
              </a:lnSpc>
            </a:pPr>
            <a:r>
              <a:rPr lang="en-US" dirty="0"/>
              <a:t>Input for both books and users</a:t>
            </a:r>
            <a:endParaRPr lang="en-US"/>
          </a:p>
          <a:p>
            <a:pPr marL="571500" lvl="1">
              <a:lnSpc>
                <a:spcPct val="90000"/>
              </a:lnSpc>
            </a:pPr>
            <a:r>
              <a:rPr lang="en-US" dirty="0"/>
              <a:t>Embeddings for books and users</a:t>
            </a:r>
            <a:endParaRPr lang="en-US"/>
          </a:p>
          <a:p>
            <a:pPr marL="571500" lvl="1">
              <a:lnSpc>
                <a:spcPct val="90000"/>
              </a:lnSpc>
            </a:pPr>
            <a:r>
              <a:rPr lang="en-US" dirty="0"/>
              <a:t>Combines embeddings using a dot product</a:t>
            </a:r>
            <a:endParaRPr lang="en-US"/>
          </a:p>
          <a:p>
            <a:pPr lvl="1">
              <a:lnSpc>
                <a:spcPct val="90000"/>
              </a:lnSpc>
            </a:pPr>
            <a:endParaRPr lang="en-US" b="1"/>
          </a:p>
          <a:p>
            <a:pPr>
              <a:lnSpc>
                <a:spcPct val="90000"/>
              </a:lnSpc>
            </a:pPr>
            <a:endParaRPr lang="en-US"/>
          </a:p>
        </p:txBody>
      </p:sp>
      <p:sp>
        <p:nvSpPr>
          <p:cNvPr id="13" name="Rectangle 12">
            <a:extLst>
              <a:ext uri="{FF2B5EF4-FFF2-40B4-BE49-F238E27FC236}">
                <a16:creationId xmlns:a16="http://schemas.microsoft.com/office/drawing/2014/main" id="{3BBEBD03-E4CE-4B72-8DF2-6E737BDDF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7221359-7E5B-428B-8817-A7C510427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social media post&#10;&#10;Description automatically generated">
            <a:extLst>
              <a:ext uri="{FF2B5EF4-FFF2-40B4-BE49-F238E27FC236}">
                <a16:creationId xmlns:a16="http://schemas.microsoft.com/office/drawing/2014/main" id="{751B6808-2222-494F-B112-5AFDFC2D41ED}"/>
              </a:ext>
            </a:extLst>
          </p:cNvPr>
          <p:cNvPicPr>
            <a:picLocks noChangeAspect="1"/>
          </p:cNvPicPr>
          <p:nvPr/>
        </p:nvPicPr>
        <p:blipFill>
          <a:blip r:embed="rId2"/>
          <a:stretch>
            <a:fillRect/>
          </a:stretch>
        </p:blipFill>
        <p:spPr>
          <a:xfrm>
            <a:off x="4823366" y="2125288"/>
            <a:ext cx="6227064" cy="2615366"/>
          </a:xfrm>
          <a:prstGeom prst="rect">
            <a:avLst/>
          </a:prstGeom>
        </p:spPr>
      </p:pic>
    </p:spTree>
    <p:extLst>
      <p:ext uri="{BB962C8B-B14F-4D97-AF65-F5344CB8AC3E}">
        <p14:creationId xmlns:p14="http://schemas.microsoft.com/office/powerpoint/2010/main" val="2707971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8A1CF-64DE-DE40-B1A7-FDB59CF6621A}"/>
              </a:ext>
            </a:extLst>
          </p:cNvPr>
          <p:cNvSpPr>
            <a:spLocks noGrp="1"/>
          </p:cNvSpPr>
          <p:nvPr>
            <p:ph type="title"/>
          </p:nvPr>
        </p:nvSpPr>
        <p:spPr/>
        <p:txBody>
          <a:bodyPr/>
          <a:lstStyle/>
          <a:p>
            <a:r>
              <a:rPr lang="en-US" dirty="0"/>
              <a:t>models</a:t>
            </a:r>
          </a:p>
        </p:txBody>
      </p:sp>
      <p:sp>
        <p:nvSpPr>
          <p:cNvPr id="6" name="Content Placeholder 5">
            <a:extLst>
              <a:ext uri="{FF2B5EF4-FFF2-40B4-BE49-F238E27FC236}">
                <a16:creationId xmlns:a16="http://schemas.microsoft.com/office/drawing/2014/main" id="{464F47ED-618F-754A-9511-247E23FA149D}"/>
              </a:ext>
            </a:extLst>
          </p:cNvPr>
          <p:cNvSpPr>
            <a:spLocks noGrp="1"/>
          </p:cNvSpPr>
          <p:nvPr>
            <p:ph sz="half" idx="1"/>
          </p:nvPr>
        </p:nvSpPr>
        <p:spPr>
          <a:xfrm>
            <a:off x="2231136" y="2810315"/>
            <a:ext cx="4271771" cy="3101982"/>
          </a:xfrm>
        </p:spPr>
        <p:txBody>
          <a:bodyPr/>
          <a:lstStyle/>
          <a:p>
            <a:r>
              <a:rPr lang="en-US" b="1" dirty="0"/>
              <a:t>Restricted Boltzmann Machines	</a:t>
            </a:r>
          </a:p>
          <a:p>
            <a:pPr lvl="1"/>
            <a:r>
              <a:rPr lang="en-US" sz="1800" dirty="0"/>
              <a:t>Using two layers</a:t>
            </a:r>
          </a:p>
          <a:p>
            <a:pPr lvl="1"/>
            <a:r>
              <a:rPr lang="en-US" sz="1800" dirty="0"/>
              <a:t>Communication in both directions, not between neurons in the same layer</a:t>
            </a:r>
          </a:p>
          <a:p>
            <a:pPr lvl="1"/>
            <a:r>
              <a:rPr lang="en-US" sz="1800" dirty="0"/>
              <a:t>Learned of the probability of distribution of book ratings</a:t>
            </a:r>
          </a:p>
        </p:txBody>
      </p:sp>
      <p:pic>
        <p:nvPicPr>
          <p:cNvPr id="9" name="Content Placeholder 8" descr="A close up of text on a white background&#10;&#10;Description automatically generated">
            <a:extLst>
              <a:ext uri="{FF2B5EF4-FFF2-40B4-BE49-F238E27FC236}">
                <a16:creationId xmlns:a16="http://schemas.microsoft.com/office/drawing/2014/main" id="{2DCC18A6-8C3E-7045-A5EB-4CCDEAC8034C}"/>
              </a:ext>
            </a:extLst>
          </p:cNvPr>
          <p:cNvPicPr>
            <a:picLocks noGrp="1" noChangeAspect="1"/>
          </p:cNvPicPr>
          <p:nvPr>
            <p:ph sz="half" idx="2"/>
          </p:nvPr>
        </p:nvPicPr>
        <p:blipFill>
          <a:blip r:embed="rId2"/>
          <a:stretch>
            <a:fillRect/>
          </a:stretch>
        </p:blipFill>
        <p:spPr>
          <a:xfrm>
            <a:off x="7015467" y="2450166"/>
            <a:ext cx="3594621" cy="3822281"/>
          </a:xfrm>
        </p:spPr>
      </p:pic>
    </p:spTree>
    <p:extLst>
      <p:ext uri="{BB962C8B-B14F-4D97-AF65-F5344CB8AC3E}">
        <p14:creationId xmlns:p14="http://schemas.microsoft.com/office/powerpoint/2010/main" val="4200493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8277-AE24-B045-B4DF-F56B43881BEB}"/>
              </a:ext>
            </a:extLst>
          </p:cNvPr>
          <p:cNvSpPr>
            <a:spLocks noGrp="1"/>
          </p:cNvSpPr>
          <p:nvPr>
            <p:ph type="title"/>
          </p:nvPr>
        </p:nvSpPr>
        <p:spPr>
          <a:xfrm>
            <a:off x="2231136" y="964692"/>
            <a:ext cx="7729728" cy="1188720"/>
          </a:xfrm>
        </p:spPr>
        <p:txBody>
          <a:bodyPr vert="horz" lIns="182880" tIns="182880" rIns="182880" bIns="182880" rtlCol="0" anchor="ctr" anchorCtr="1">
            <a:normAutofit/>
          </a:bodyPr>
          <a:lstStyle/>
          <a:p>
            <a:r>
              <a:rPr lang="en-US"/>
              <a:t>Results</a:t>
            </a:r>
          </a:p>
        </p:txBody>
      </p:sp>
      <p:pic>
        <p:nvPicPr>
          <p:cNvPr id="6" name="Content Placeholder 5" descr="A picture containing bird&#10;&#10;Description automatically generated">
            <a:extLst>
              <a:ext uri="{FF2B5EF4-FFF2-40B4-BE49-F238E27FC236}">
                <a16:creationId xmlns:a16="http://schemas.microsoft.com/office/drawing/2014/main" id="{E2DEDCD2-C1D1-4F47-B0D7-ED17F667E0B9}"/>
              </a:ext>
            </a:extLst>
          </p:cNvPr>
          <p:cNvPicPr>
            <a:picLocks noGrp="1" noChangeAspect="1"/>
          </p:cNvPicPr>
          <p:nvPr>
            <p:ph sz="half" idx="2"/>
          </p:nvPr>
        </p:nvPicPr>
        <p:blipFill>
          <a:blip r:embed="rId2"/>
          <a:stretch>
            <a:fillRect/>
          </a:stretch>
        </p:blipFill>
        <p:spPr>
          <a:xfrm>
            <a:off x="2231136" y="2638044"/>
            <a:ext cx="7729728" cy="2280270"/>
          </a:xfrm>
          <a:prstGeom prst="rect">
            <a:avLst/>
          </a:prstGeom>
        </p:spPr>
      </p:pic>
    </p:spTree>
    <p:extLst>
      <p:ext uri="{BB962C8B-B14F-4D97-AF65-F5344CB8AC3E}">
        <p14:creationId xmlns:p14="http://schemas.microsoft.com/office/powerpoint/2010/main" val="50608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53F0-5B79-CD44-9579-0711854FB021}"/>
              </a:ext>
            </a:extLst>
          </p:cNvPr>
          <p:cNvSpPr>
            <a:spLocks noGrp="1"/>
          </p:cNvSpPr>
          <p:nvPr>
            <p:ph type="title"/>
          </p:nvPr>
        </p:nvSpPr>
        <p:spPr/>
        <p:txBody>
          <a:bodyPr>
            <a:normAutofit/>
          </a:bodyPr>
          <a:lstStyle/>
          <a:p>
            <a:r>
              <a:rPr lang="en-US" dirty="0"/>
              <a:t>practical uses</a:t>
            </a:r>
          </a:p>
        </p:txBody>
      </p:sp>
      <p:sp>
        <p:nvSpPr>
          <p:cNvPr id="5" name="Content Placeholder 4">
            <a:extLst>
              <a:ext uri="{FF2B5EF4-FFF2-40B4-BE49-F238E27FC236}">
                <a16:creationId xmlns:a16="http://schemas.microsoft.com/office/drawing/2014/main" id="{C9CE3C00-59DC-E84E-BDD9-0AC691091E28}"/>
              </a:ext>
            </a:extLst>
          </p:cNvPr>
          <p:cNvSpPr>
            <a:spLocks noGrp="1"/>
          </p:cNvSpPr>
          <p:nvPr>
            <p:ph idx="1"/>
          </p:nvPr>
        </p:nvSpPr>
        <p:spPr/>
        <p:txBody>
          <a:bodyPr>
            <a:normAutofit/>
          </a:bodyPr>
          <a:lstStyle/>
          <a:p>
            <a:pPr marL="0" indent="0">
              <a:buNone/>
            </a:pPr>
            <a:r>
              <a:rPr lang="en-US" sz="2000" dirty="0"/>
              <a:t>Because this model objective is to provide recommendations, this model can be used for multiple purposes in the sense of recommending various things to users. For example, some of them might fall in the categories below:</a:t>
            </a:r>
          </a:p>
          <a:p>
            <a:pPr lvl="1"/>
            <a:r>
              <a:rPr lang="en-US" sz="1800" dirty="0"/>
              <a:t>Some retail products</a:t>
            </a:r>
          </a:p>
          <a:p>
            <a:pPr lvl="1"/>
            <a:r>
              <a:rPr lang="en-US" sz="1800" dirty="0"/>
              <a:t>Movies, music, videos, articles</a:t>
            </a:r>
          </a:p>
          <a:p>
            <a:pPr lvl="1"/>
            <a:r>
              <a:rPr lang="en-US" sz="1800" dirty="0"/>
              <a:t>Jobs</a:t>
            </a:r>
          </a:p>
          <a:p>
            <a:pPr lvl="1"/>
            <a:r>
              <a:rPr lang="en-US" sz="1800" dirty="0"/>
              <a:t>Connections / friends</a:t>
            </a:r>
          </a:p>
          <a:p>
            <a:pPr lvl="1"/>
            <a:endParaRPr lang="en-US" sz="1800" dirty="0"/>
          </a:p>
          <a:p>
            <a:endParaRPr lang="en-US" sz="2000" dirty="0"/>
          </a:p>
        </p:txBody>
      </p:sp>
    </p:spTree>
    <p:extLst>
      <p:ext uri="{BB962C8B-B14F-4D97-AF65-F5344CB8AC3E}">
        <p14:creationId xmlns:p14="http://schemas.microsoft.com/office/powerpoint/2010/main" val="3746270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BE916-8C12-AC46-82C2-058601B0983B}"/>
              </a:ext>
            </a:extLst>
          </p:cNvPr>
          <p:cNvSpPr>
            <a:spLocks noGrp="1"/>
          </p:cNvSpPr>
          <p:nvPr>
            <p:ph type="title"/>
          </p:nvPr>
        </p:nvSpPr>
        <p:spPr/>
        <p:txBody>
          <a:bodyPr/>
          <a:lstStyle/>
          <a:p>
            <a:r>
              <a:rPr lang="en-US" dirty="0"/>
              <a:t>Opportunities to improve</a:t>
            </a:r>
          </a:p>
        </p:txBody>
      </p:sp>
      <p:sp>
        <p:nvSpPr>
          <p:cNvPr id="3" name="Content Placeholder 2">
            <a:extLst>
              <a:ext uri="{FF2B5EF4-FFF2-40B4-BE49-F238E27FC236}">
                <a16:creationId xmlns:a16="http://schemas.microsoft.com/office/drawing/2014/main" id="{A9603F9D-8F47-F14B-9305-2713DD570696}"/>
              </a:ext>
            </a:extLst>
          </p:cNvPr>
          <p:cNvSpPr>
            <a:spLocks noGrp="1"/>
          </p:cNvSpPr>
          <p:nvPr>
            <p:ph sz="half" idx="1"/>
          </p:nvPr>
        </p:nvSpPr>
        <p:spPr/>
        <p:txBody>
          <a:bodyPr/>
          <a:lstStyle/>
          <a:p>
            <a:r>
              <a:rPr lang="en-US" dirty="0"/>
              <a:t>This model was compared with just two other models</a:t>
            </a:r>
          </a:p>
          <a:p>
            <a:r>
              <a:rPr lang="en-US" dirty="0"/>
              <a:t>Consider books already read by user in all models</a:t>
            </a:r>
          </a:p>
          <a:p>
            <a:r>
              <a:rPr lang="en-US" dirty="0"/>
              <a:t>Dataset size</a:t>
            </a:r>
          </a:p>
          <a:p>
            <a:r>
              <a:rPr lang="en-US" dirty="0"/>
              <a:t>Provide an user interface</a:t>
            </a:r>
          </a:p>
        </p:txBody>
      </p:sp>
      <p:pic>
        <p:nvPicPr>
          <p:cNvPr id="10" name="Content Placeholder 9">
            <a:extLst>
              <a:ext uri="{FF2B5EF4-FFF2-40B4-BE49-F238E27FC236}">
                <a16:creationId xmlns:a16="http://schemas.microsoft.com/office/drawing/2014/main" id="{9899393C-0600-B54E-B43F-EF7492F32446}"/>
              </a:ext>
            </a:extLst>
          </p:cNvPr>
          <p:cNvPicPr>
            <a:picLocks noGrp="1" noChangeAspect="1"/>
          </p:cNvPicPr>
          <p:nvPr>
            <p:ph sz="half" idx="2"/>
          </p:nvPr>
        </p:nvPicPr>
        <p:blipFill>
          <a:blip r:embed="rId3"/>
          <a:srcRect/>
          <a:stretch/>
        </p:blipFill>
        <p:spPr>
          <a:xfrm>
            <a:off x="6338319" y="2842454"/>
            <a:ext cx="3784659" cy="2530441"/>
          </a:xfrm>
        </p:spPr>
      </p:pic>
    </p:spTree>
    <p:extLst>
      <p:ext uri="{BB962C8B-B14F-4D97-AF65-F5344CB8AC3E}">
        <p14:creationId xmlns:p14="http://schemas.microsoft.com/office/powerpoint/2010/main" val="1836246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E40B-8BE8-0B4A-8582-6AD996B79D6E}"/>
              </a:ext>
            </a:extLst>
          </p:cNvPr>
          <p:cNvSpPr>
            <a:spLocks noGrp="1"/>
          </p:cNvSpPr>
          <p:nvPr>
            <p:ph type="title"/>
          </p:nvPr>
        </p:nvSpPr>
        <p:spPr>
          <a:xfrm>
            <a:off x="2231136" y="2834640"/>
            <a:ext cx="7729728" cy="1188720"/>
          </a:xfrm>
        </p:spPr>
        <p:txBody>
          <a:bodyPr>
            <a:normAutofit fontScale="90000"/>
          </a:bodyPr>
          <a:lstStyle/>
          <a:p>
            <a:br>
              <a:rPr lang="en-US" dirty="0"/>
            </a:br>
            <a:r>
              <a:rPr lang="en-US" dirty="0"/>
              <a:t>Q &amp; A</a:t>
            </a:r>
            <a:br>
              <a:rPr lang="en-US" dirty="0"/>
            </a:br>
            <a:endParaRPr lang="en-US" dirty="0"/>
          </a:p>
        </p:txBody>
      </p:sp>
    </p:spTree>
    <p:extLst>
      <p:ext uri="{BB962C8B-B14F-4D97-AF65-F5344CB8AC3E}">
        <p14:creationId xmlns:p14="http://schemas.microsoft.com/office/powerpoint/2010/main" val="376922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6EF2-B87D-AA4E-ACCB-67E8D37A87BB}"/>
              </a:ext>
            </a:extLst>
          </p:cNvPr>
          <p:cNvSpPr>
            <a:spLocks noGrp="1"/>
          </p:cNvSpPr>
          <p:nvPr>
            <p:ph type="ctrTitle"/>
          </p:nvPr>
        </p:nvSpPr>
        <p:spPr/>
        <p:txBody>
          <a:bodyPr/>
          <a:lstStyle/>
          <a:p>
            <a:r>
              <a:rPr lang="en-US" dirty="0"/>
              <a:t>THANKS</a:t>
            </a:r>
          </a:p>
        </p:txBody>
      </p:sp>
      <p:sp>
        <p:nvSpPr>
          <p:cNvPr id="5" name="Subtitle 4">
            <a:extLst>
              <a:ext uri="{FF2B5EF4-FFF2-40B4-BE49-F238E27FC236}">
                <a16:creationId xmlns:a16="http://schemas.microsoft.com/office/drawing/2014/main" id="{2A69D02D-787B-5544-BBD4-5F2FAA3CA20E}"/>
              </a:ext>
            </a:extLst>
          </p:cNvPr>
          <p:cNvSpPr>
            <a:spLocks noGrp="1"/>
          </p:cNvSpPr>
          <p:nvPr>
            <p:ph type="subTitle" idx="1"/>
          </p:nvPr>
        </p:nvSpPr>
        <p:spPr/>
        <p:txBody>
          <a:bodyPr/>
          <a:lstStyle/>
          <a:p>
            <a:r>
              <a:rPr lang="en-US" dirty="0"/>
              <a:t>Wendy Navarrete</a:t>
            </a:r>
          </a:p>
          <a:p>
            <a:r>
              <a:rPr lang="en-US" dirty="0" err="1"/>
              <a:t>navarrete.wen@gmail.com</a:t>
            </a:r>
            <a:endParaRPr lang="en-US" dirty="0"/>
          </a:p>
        </p:txBody>
      </p:sp>
    </p:spTree>
    <p:extLst>
      <p:ext uri="{BB962C8B-B14F-4D97-AF65-F5344CB8AC3E}">
        <p14:creationId xmlns:p14="http://schemas.microsoft.com/office/powerpoint/2010/main" val="20041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8998-1AC5-E94D-91A7-D8ED8C47DFFB}"/>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6E484D78-3BFF-334A-B59B-C8A22903818E}"/>
              </a:ext>
            </a:extLst>
          </p:cNvPr>
          <p:cNvSpPr>
            <a:spLocks noGrp="1"/>
          </p:cNvSpPr>
          <p:nvPr>
            <p:ph idx="1"/>
          </p:nvPr>
        </p:nvSpPr>
        <p:spPr/>
        <p:txBody>
          <a:bodyPr>
            <a:normAutofit lnSpcReduction="10000"/>
          </a:bodyPr>
          <a:lstStyle/>
          <a:p>
            <a:r>
              <a:rPr lang="en-US" dirty="0"/>
              <a:t>Introduction</a:t>
            </a:r>
          </a:p>
          <a:p>
            <a:r>
              <a:rPr lang="en-US" dirty="0"/>
              <a:t>Information of Data</a:t>
            </a:r>
          </a:p>
          <a:p>
            <a:r>
              <a:rPr lang="en-US" dirty="0"/>
              <a:t>Attributes</a:t>
            </a:r>
          </a:p>
          <a:p>
            <a:r>
              <a:rPr lang="en-US" dirty="0"/>
              <a:t>Business Question</a:t>
            </a:r>
          </a:p>
          <a:p>
            <a:r>
              <a:rPr lang="en-US" dirty="0"/>
              <a:t>The Process</a:t>
            </a:r>
          </a:p>
          <a:p>
            <a:r>
              <a:rPr lang="en-US" dirty="0"/>
              <a:t>Practical Uses</a:t>
            </a:r>
          </a:p>
          <a:p>
            <a:r>
              <a:rPr lang="en-US" dirty="0"/>
              <a:t>Opportunities to improve</a:t>
            </a:r>
          </a:p>
          <a:p>
            <a:r>
              <a:rPr lang="en-US" dirty="0"/>
              <a:t>Q&amp;A</a:t>
            </a:r>
          </a:p>
        </p:txBody>
      </p:sp>
    </p:spTree>
    <p:extLst>
      <p:ext uri="{BB962C8B-B14F-4D97-AF65-F5344CB8AC3E}">
        <p14:creationId xmlns:p14="http://schemas.microsoft.com/office/powerpoint/2010/main" val="225654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6EA1-9D4F-6844-AB93-0AD2EE1A42A5}"/>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sz="2400"/>
              <a:t>Introduction</a:t>
            </a:r>
          </a:p>
        </p:txBody>
      </p:sp>
      <p:sp>
        <p:nvSpPr>
          <p:cNvPr id="3" name="Content Placeholder 2">
            <a:extLst>
              <a:ext uri="{FF2B5EF4-FFF2-40B4-BE49-F238E27FC236}">
                <a16:creationId xmlns:a16="http://schemas.microsoft.com/office/drawing/2014/main" id="{3111E09C-4AF1-1644-8C1B-9C348E9C602B}"/>
              </a:ext>
            </a:extLst>
          </p:cNvPr>
          <p:cNvSpPr>
            <a:spLocks noGrp="1"/>
          </p:cNvSpPr>
          <p:nvPr>
            <p:ph sz="half" idx="1"/>
          </p:nvPr>
        </p:nvSpPr>
        <p:spPr>
          <a:xfrm>
            <a:off x="803244" y="2638044"/>
            <a:ext cx="3063765" cy="3263206"/>
          </a:xfrm>
        </p:spPr>
        <p:txBody>
          <a:bodyPr vert="horz" lIns="91440" tIns="45720" rIns="91440" bIns="45720" rtlCol="0">
            <a:normAutofit/>
          </a:bodyPr>
          <a:lstStyle/>
          <a:p>
            <a:pPr marL="0" indent="0">
              <a:buNone/>
            </a:pPr>
            <a:r>
              <a:rPr lang="en-US" dirty="0"/>
              <a:t>This document contains the development and findings of a Data Science Project, which objective is to recommend books.</a:t>
            </a:r>
          </a:p>
          <a:p>
            <a:endParaRPr lang="en-US" dirty="0"/>
          </a:p>
        </p:txBody>
      </p:sp>
      <p:sp>
        <p:nvSpPr>
          <p:cNvPr id="33" name="Rectangle 32">
            <a:extLst>
              <a:ext uri="{FF2B5EF4-FFF2-40B4-BE49-F238E27FC236}">
                <a16:creationId xmlns:a16="http://schemas.microsoft.com/office/drawing/2014/main" id="{3BBEBD03-E4CE-4B72-8DF2-6E737BDDF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77221359-7E5B-428B-8817-A7C510427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picture containing shelf, book, indoor, room&#10;&#10;Description automatically generated">
            <a:extLst>
              <a:ext uri="{FF2B5EF4-FFF2-40B4-BE49-F238E27FC236}">
                <a16:creationId xmlns:a16="http://schemas.microsoft.com/office/drawing/2014/main" id="{307247A3-C4AB-7349-B454-26EFCE6A54E3}"/>
              </a:ext>
            </a:extLst>
          </p:cNvPr>
          <p:cNvPicPr>
            <a:picLocks noGrp="1" noChangeAspect="1"/>
          </p:cNvPicPr>
          <p:nvPr>
            <p:ph sz="half" idx="2"/>
          </p:nvPr>
        </p:nvPicPr>
        <p:blipFill>
          <a:blip r:embed="rId3"/>
          <a:stretch>
            <a:fillRect/>
          </a:stretch>
        </p:blipFill>
        <p:spPr>
          <a:xfrm>
            <a:off x="4823366" y="1354688"/>
            <a:ext cx="6227064" cy="4156565"/>
          </a:xfrm>
          <a:prstGeom prst="rect">
            <a:avLst/>
          </a:prstGeom>
        </p:spPr>
      </p:pic>
    </p:spTree>
    <p:extLst>
      <p:ext uri="{BB962C8B-B14F-4D97-AF65-F5344CB8AC3E}">
        <p14:creationId xmlns:p14="http://schemas.microsoft.com/office/powerpoint/2010/main" val="2005831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469C-94B4-F14D-B257-EEB8E7380A17}"/>
              </a:ext>
            </a:extLst>
          </p:cNvPr>
          <p:cNvSpPr>
            <a:spLocks noGrp="1"/>
          </p:cNvSpPr>
          <p:nvPr>
            <p:ph type="title"/>
          </p:nvPr>
        </p:nvSpPr>
        <p:spPr/>
        <p:txBody>
          <a:bodyPr/>
          <a:lstStyle/>
          <a:p>
            <a:r>
              <a:rPr lang="en-US" dirty="0"/>
              <a:t>Information of data</a:t>
            </a:r>
          </a:p>
        </p:txBody>
      </p:sp>
      <p:sp>
        <p:nvSpPr>
          <p:cNvPr id="3" name="Content Placeholder 2">
            <a:extLst>
              <a:ext uri="{FF2B5EF4-FFF2-40B4-BE49-F238E27FC236}">
                <a16:creationId xmlns:a16="http://schemas.microsoft.com/office/drawing/2014/main" id="{0065B550-7BE5-6D47-9533-70352D2DA070}"/>
              </a:ext>
            </a:extLst>
          </p:cNvPr>
          <p:cNvSpPr>
            <a:spLocks noGrp="1"/>
          </p:cNvSpPr>
          <p:nvPr>
            <p:ph idx="1"/>
          </p:nvPr>
        </p:nvSpPr>
        <p:spPr>
          <a:xfrm>
            <a:off x="2231136" y="2638044"/>
            <a:ext cx="7729728" cy="2066545"/>
          </a:xfrm>
        </p:spPr>
        <p:txBody>
          <a:bodyPr>
            <a:normAutofit/>
          </a:bodyPr>
          <a:lstStyle/>
          <a:p>
            <a:pPr fontAlgn="base"/>
            <a:r>
              <a:rPr lang="en-US" sz="2200" dirty="0"/>
              <a:t>Dataset is composed by three csv files: </a:t>
            </a:r>
            <a:r>
              <a:rPr lang="en-US" sz="2200" dirty="0" err="1"/>
              <a:t>books.csv</a:t>
            </a:r>
            <a:r>
              <a:rPr lang="en-US" sz="2200" dirty="0"/>
              <a:t>, </a:t>
            </a:r>
            <a:r>
              <a:rPr lang="en-US" sz="2200" dirty="0" err="1"/>
              <a:t>ratings.csv</a:t>
            </a:r>
            <a:r>
              <a:rPr lang="en-US" sz="2200" dirty="0"/>
              <a:t> and </a:t>
            </a:r>
            <a:r>
              <a:rPr lang="en-US" sz="2200" dirty="0" err="1"/>
              <a:t>to_red.csv</a:t>
            </a:r>
            <a:endParaRPr lang="en-US" sz="2200" dirty="0"/>
          </a:p>
          <a:p>
            <a:r>
              <a:rPr lang="en-US" sz="2200" dirty="0"/>
              <a:t>It came from </a:t>
            </a:r>
            <a:r>
              <a:rPr lang="en-US" sz="2200" dirty="0">
                <a:hlinkClick r:id="rId3"/>
              </a:rPr>
              <a:t>github</a:t>
            </a:r>
            <a:r>
              <a:rPr lang="en-US" sz="2200" dirty="0"/>
              <a:t> repository</a:t>
            </a:r>
          </a:p>
          <a:p>
            <a:r>
              <a:rPr lang="en-US" sz="2200" dirty="0"/>
              <a:t>It was obtained by downloading  .csv files from website mentioned above</a:t>
            </a:r>
          </a:p>
          <a:p>
            <a:pPr marL="0" indent="0">
              <a:buNone/>
            </a:pPr>
            <a:endParaRPr lang="en-US" dirty="0"/>
          </a:p>
        </p:txBody>
      </p:sp>
    </p:spTree>
    <p:extLst>
      <p:ext uri="{BB962C8B-B14F-4D97-AF65-F5344CB8AC3E}">
        <p14:creationId xmlns:p14="http://schemas.microsoft.com/office/powerpoint/2010/main" val="63291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9E6B-9BF3-CB4D-82FB-5E00388BB7E3}"/>
              </a:ext>
            </a:extLst>
          </p:cNvPr>
          <p:cNvSpPr>
            <a:spLocks noGrp="1"/>
          </p:cNvSpPr>
          <p:nvPr>
            <p:ph type="title"/>
          </p:nvPr>
        </p:nvSpPr>
        <p:spPr>
          <a:xfrm>
            <a:off x="2231136" y="964692"/>
            <a:ext cx="7729728" cy="1188720"/>
          </a:xfrm>
        </p:spPr>
        <p:txBody>
          <a:bodyPr/>
          <a:lstStyle/>
          <a:p>
            <a:r>
              <a:rPr lang="en-US" dirty="0"/>
              <a:t>Attributes</a:t>
            </a:r>
          </a:p>
        </p:txBody>
      </p:sp>
      <p:sp>
        <p:nvSpPr>
          <p:cNvPr id="3" name="Content Placeholder 2">
            <a:extLst>
              <a:ext uri="{FF2B5EF4-FFF2-40B4-BE49-F238E27FC236}">
                <a16:creationId xmlns:a16="http://schemas.microsoft.com/office/drawing/2014/main" id="{4FB706EC-8591-D34E-807F-3FE4B142DE7C}"/>
              </a:ext>
            </a:extLst>
          </p:cNvPr>
          <p:cNvSpPr>
            <a:spLocks noGrp="1"/>
          </p:cNvSpPr>
          <p:nvPr>
            <p:ph idx="1"/>
          </p:nvPr>
        </p:nvSpPr>
        <p:spPr>
          <a:xfrm>
            <a:off x="2231136" y="2638044"/>
            <a:ext cx="7729728" cy="3101983"/>
          </a:xfrm>
        </p:spPr>
        <p:txBody>
          <a:bodyPr>
            <a:normAutofit/>
          </a:bodyPr>
          <a:lstStyle/>
          <a:p>
            <a:pPr fontAlgn="base"/>
            <a:r>
              <a:rPr lang="en-US" sz="2000" dirty="0" err="1"/>
              <a:t>Books.csv</a:t>
            </a:r>
            <a:r>
              <a:rPr lang="en-US" sz="2000" dirty="0"/>
              <a:t> with metadata for each book. It includes book id, title, author, number of editions, publication year, language, average rating and others</a:t>
            </a:r>
          </a:p>
        </p:txBody>
      </p:sp>
      <p:pic>
        <p:nvPicPr>
          <p:cNvPr id="5" name="Picture 4" descr="A screenshot of a cell phone&#10;&#10;Description automatically generated">
            <a:extLst>
              <a:ext uri="{FF2B5EF4-FFF2-40B4-BE49-F238E27FC236}">
                <a16:creationId xmlns:a16="http://schemas.microsoft.com/office/drawing/2014/main" id="{2BE717C9-ED09-634C-8DE9-C93FC66C6924}"/>
              </a:ext>
            </a:extLst>
          </p:cNvPr>
          <p:cNvPicPr>
            <a:picLocks noChangeAspect="1"/>
          </p:cNvPicPr>
          <p:nvPr/>
        </p:nvPicPr>
        <p:blipFill>
          <a:blip r:embed="rId3"/>
          <a:stretch>
            <a:fillRect/>
          </a:stretch>
        </p:blipFill>
        <p:spPr>
          <a:xfrm>
            <a:off x="1938528" y="3864321"/>
            <a:ext cx="8607552" cy="2028987"/>
          </a:xfrm>
          <a:prstGeom prst="rect">
            <a:avLst/>
          </a:prstGeom>
        </p:spPr>
      </p:pic>
    </p:spTree>
    <p:extLst>
      <p:ext uri="{BB962C8B-B14F-4D97-AF65-F5344CB8AC3E}">
        <p14:creationId xmlns:p14="http://schemas.microsoft.com/office/powerpoint/2010/main" val="4265561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E5ED-5705-A144-9352-3FA912F1AAEC}"/>
              </a:ext>
            </a:extLst>
          </p:cNvPr>
          <p:cNvSpPr>
            <a:spLocks noGrp="1"/>
          </p:cNvSpPr>
          <p:nvPr>
            <p:ph type="title"/>
          </p:nvPr>
        </p:nvSpPr>
        <p:spPr>
          <a:xfrm>
            <a:off x="804672" y="964692"/>
            <a:ext cx="5894832" cy="1188720"/>
          </a:xfrm>
        </p:spPr>
        <p:txBody>
          <a:bodyPr>
            <a:normAutofit/>
          </a:bodyPr>
          <a:lstStyle/>
          <a:p>
            <a:r>
              <a:rPr lang="en-US" dirty="0"/>
              <a:t>Attributes</a:t>
            </a:r>
          </a:p>
        </p:txBody>
      </p:sp>
      <p:sp>
        <p:nvSpPr>
          <p:cNvPr id="3" name="Content Placeholder 2">
            <a:extLst>
              <a:ext uri="{FF2B5EF4-FFF2-40B4-BE49-F238E27FC236}">
                <a16:creationId xmlns:a16="http://schemas.microsoft.com/office/drawing/2014/main" id="{4EB9FBF6-D9A6-E641-8166-CCD2530170F4}"/>
              </a:ext>
            </a:extLst>
          </p:cNvPr>
          <p:cNvSpPr>
            <a:spLocks noGrp="1"/>
          </p:cNvSpPr>
          <p:nvPr>
            <p:ph idx="1"/>
          </p:nvPr>
        </p:nvSpPr>
        <p:spPr>
          <a:xfrm>
            <a:off x="803243" y="2638044"/>
            <a:ext cx="5963317" cy="3263206"/>
          </a:xfrm>
        </p:spPr>
        <p:txBody>
          <a:bodyPr>
            <a:normAutofit/>
          </a:bodyPr>
          <a:lstStyle/>
          <a:p>
            <a:r>
              <a:rPr lang="en-US" sz="2400" dirty="0" err="1"/>
              <a:t>To_read.csv</a:t>
            </a:r>
            <a:r>
              <a:rPr lang="en-US" sz="2400" dirty="0"/>
              <a:t>, is the file that provides user IDs and the book IDs that the user has already read.</a:t>
            </a:r>
          </a:p>
        </p:txBody>
      </p:sp>
      <p:sp>
        <p:nvSpPr>
          <p:cNvPr id="10" name="Rectangle 9">
            <a:extLst>
              <a:ext uri="{FF2B5EF4-FFF2-40B4-BE49-F238E27FC236}">
                <a16:creationId xmlns:a16="http://schemas.microsoft.com/office/drawing/2014/main" id="{A4CD5757-70DF-4A72-B8BA-D5E5ACAA8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EA93A49-7FC9-4173-84F4-14FF7005D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5A0EC55D-9CBD-6146-B01B-24868D3F7D53}"/>
              </a:ext>
            </a:extLst>
          </p:cNvPr>
          <p:cNvPicPr>
            <a:picLocks noChangeAspect="1"/>
          </p:cNvPicPr>
          <p:nvPr/>
        </p:nvPicPr>
        <p:blipFill>
          <a:blip r:embed="rId2"/>
          <a:stretch>
            <a:fillRect/>
          </a:stretch>
        </p:blipFill>
        <p:spPr>
          <a:xfrm>
            <a:off x="7715890" y="1328553"/>
            <a:ext cx="3328416" cy="4208836"/>
          </a:xfrm>
          <a:prstGeom prst="rect">
            <a:avLst/>
          </a:prstGeom>
        </p:spPr>
      </p:pic>
    </p:spTree>
    <p:extLst>
      <p:ext uri="{BB962C8B-B14F-4D97-AF65-F5344CB8AC3E}">
        <p14:creationId xmlns:p14="http://schemas.microsoft.com/office/powerpoint/2010/main" val="325147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9EA01-7EBF-FD4B-B2A5-C52C5D9EDC8F}"/>
              </a:ext>
            </a:extLst>
          </p:cNvPr>
          <p:cNvSpPr>
            <a:spLocks noGrp="1"/>
          </p:cNvSpPr>
          <p:nvPr>
            <p:ph type="title"/>
          </p:nvPr>
        </p:nvSpPr>
        <p:spPr>
          <a:xfrm>
            <a:off x="8312677" y="964692"/>
            <a:ext cx="3066937" cy="1188720"/>
          </a:xfrm>
        </p:spPr>
        <p:txBody>
          <a:bodyPr>
            <a:normAutofit/>
          </a:bodyPr>
          <a:lstStyle/>
          <a:p>
            <a:r>
              <a:rPr lang="en-US"/>
              <a:t>Attributes</a:t>
            </a:r>
            <a:endParaRPr lang="en-US" dirty="0"/>
          </a:p>
        </p:txBody>
      </p:sp>
      <p:sp>
        <p:nvSpPr>
          <p:cNvPr id="24" name="Rectangle 23">
            <a:extLst>
              <a:ext uri="{FF2B5EF4-FFF2-40B4-BE49-F238E27FC236}">
                <a16:creationId xmlns:a16="http://schemas.microsoft.com/office/drawing/2014/main" id="{0358FD32-AA91-47A4-9758-8C172B306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6B5B18B-0170-4F1B-BF40-89BD5772C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keyboard&#10;&#10;Description automatically generated">
            <a:extLst>
              <a:ext uri="{FF2B5EF4-FFF2-40B4-BE49-F238E27FC236}">
                <a16:creationId xmlns:a16="http://schemas.microsoft.com/office/drawing/2014/main" id="{745CAB0D-6699-B14B-9164-2FB8EC8E9D01}"/>
              </a:ext>
            </a:extLst>
          </p:cNvPr>
          <p:cNvPicPr>
            <a:picLocks noChangeAspect="1"/>
          </p:cNvPicPr>
          <p:nvPr/>
        </p:nvPicPr>
        <p:blipFill>
          <a:blip r:embed="rId2"/>
          <a:stretch>
            <a:fillRect/>
          </a:stretch>
        </p:blipFill>
        <p:spPr>
          <a:xfrm>
            <a:off x="2031363" y="1293275"/>
            <a:ext cx="4452296" cy="4279392"/>
          </a:xfrm>
          <a:prstGeom prst="rect">
            <a:avLst/>
          </a:prstGeom>
        </p:spPr>
      </p:pic>
      <p:sp>
        <p:nvSpPr>
          <p:cNvPr id="3" name="Content Placeholder 2">
            <a:extLst>
              <a:ext uri="{FF2B5EF4-FFF2-40B4-BE49-F238E27FC236}">
                <a16:creationId xmlns:a16="http://schemas.microsoft.com/office/drawing/2014/main" id="{8D1A2FC6-D9E6-024E-9855-1C877769BA06}"/>
              </a:ext>
            </a:extLst>
          </p:cNvPr>
          <p:cNvSpPr>
            <a:spLocks noGrp="1"/>
          </p:cNvSpPr>
          <p:nvPr>
            <p:ph idx="1"/>
          </p:nvPr>
        </p:nvSpPr>
        <p:spPr>
          <a:xfrm>
            <a:off x="8311249" y="2638044"/>
            <a:ext cx="3063765" cy="3263206"/>
          </a:xfrm>
        </p:spPr>
        <p:txBody>
          <a:bodyPr>
            <a:normAutofit lnSpcReduction="10000"/>
          </a:bodyPr>
          <a:lstStyle/>
          <a:p>
            <a:r>
              <a:rPr lang="en-US" sz="2000" dirty="0" err="1"/>
              <a:t>Ratings.csv</a:t>
            </a:r>
            <a:r>
              <a:rPr lang="en-US" sz="2000" dirty="0"/>
              <a:t> contains the most important variables for this project, user id, book id and rating for books. All these variables are integers, specifically the given rating is into a range from 1 to 5, being 1 for the lowest rates  and 5 for the highest rates for a book.</a:t>
            </a:r>
          </a:p>
          <a:p>
            <a:endParaRPr lang="en-US" dirty="0"/>
          </a:p>
        </p:txBody>
      </p:sp>
    </p:spTree>
    <p:extLst>
      <p:ext uri="{BB962C8B-B14F-4D97-AF65-F5344CB8AC3E}">
        <p14:creationId xmlns:p14="http://schemas.microsoft.com/office/powerpoint/2010/main" val="273499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893F-A063-FD4C-9DE4-0E889E7EF0E6}"/>
              </a:ext>
            </a:extLst>
          </p:cNvPr>
          <p:cNvSpPr>
            <a:spLocks noGrp="1"/>
          </p:cNvSpPr>
          <p:nvPr>
            <p:ph type="title"/>
          </p:nvPr>
        </p:nvSpPr>
        <p:spPr>
          <a:xfrm>
            <a:off x="804670" y="978776"/>
            <a:ext cx="3044953" cy="1174991"/>
          </a:xfrm>
        </p:spPr>
        <p:txBody>
          <a:bodyPr vert="horz" lIns="182880" tIns="182880" rIns="182880" bIns="182880" rtlCol="0" anchor="ctr">
            <a:normAutofit/>
          </a:bodyPr>
          <a:lstStyle/>
          <a:p>
            <a:r>
              <a:rPr lang="en-US" sz="2000"/>
              <a:t>what book to read?</a:t>
            </a:r>
          </a:p>
        </p:txBody>
      </p:sp>
      <p:sp>
        <p:nvSpPr>
          <p:cNvPr id="3" name="Content Placeholder 2">
            <a:extLst>
              <a:ext uri="{FF2B5EF4-FFF2-40B4-BE49-F238E27FC236}">
                <a16:creationId xmlns:a16="http://schemas.microsoft.com/office/drawing/2014/main" id="{B39D3769-7543-EC42-BF11-8506509305AC}"/>
              </a:ext>
            </a:extLst>
          </p:cNvPr>
          <p:cNvSpPr>
            <a:spLocks noGrp="1"/>
          </p:cNvSpPr>
          <p:nvPr>
            <p:ph sz="half" idx="1"/>
          </p:nvPr>
        </p:nvSpPr>
        <p:spPr>
          <a:xfrm>
            <a:off x="804670" y="2640692"/>
            <a:ext cx="3044952" cy="3255252"/>
          </a:xfrm>
        </p:spPr>
        <p:txBody>
          <a:bodyPr vert="horz" lIns="91440" tIns="45720" rIns="91440" bIns="45720" rtlCol="0">
            <a:normAutofit/>
          </a:bodyPr>
          <a:lstStyle/>
          <a:p>
            <a:pPr marL="0" indent="0">
              <a:buNone/>
            </a:pPr>
            <a:r>
              <a:rPr lang="en-US" sz="2400" dirty="0"/>
              <a:t>Nowadays, in this global world there is a vast number of things to select, where people might be lost. That is the case at the moment of choosing the next book to read. </a:t>
            </a:r>
            <a:endParaRPr lang="en-US" sz="2000" i="1" dirty="0"/>
          </a:p>
        </p:txBody>
      </p:sp>
      <p:pic>
        <p:nvPicPr>
          <p:cNvPr id="5" name="Picture 4" descr="A view of a library&#10;&#10;Description automatically generated">
            <a:extLst>
              <a:ext uri="{FF2B5EF4-FFF2-40B4-BE49-F238E27FC236}">
                <a16:creationId xmlns:a16="http://schemas.microsoft.com/office/drawing/2014/main" id="{3A875D03-3E4E-6449-8ADE-09C9B1351D9F}"/>
              </a:ext>
            </a:extLst>
          </p:cNvPr>
          <p:cNvPicPr>
            <a:picLocks noChangeAspect="1"/>
          </p:cNvPicPr>
          <p:nvPr/>
        </p:nvPicPr>
        <p:blipFill rotWithShape="1">
          <a:blip r:embed="rId3"/>
          <a:srcRect l="30856" r="27378" b="-1"/>
          <a:stretch/>
        </p:blipFill>
        <p:spPr>
          <a:xfrm>
            <a:off x="4654296" y="10"/>
            <a:ext cx="7537704" cy="6857990"/>
          </a:xfrm>
          <a:prstGeom prst="rect">
            <a:avLst/>
          </a:prstGeom>
        </p:spPr>
      </p:pic>
    </p:spTree>
    <p:extLst>
      <p:ext uri="{BB962C8B-B14F-4D97-AF65-F5344CB8AC3E}">
        <p14:creationId xmlns:p14="http://schemas.microsoft.com/office/powerpoint/2010/main" val="184848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3D76-2F50-044A-AA1A-B4DCFD020314}"/>
              </a:ext>
            </a:extLst>
          </p:cNvPr>
          <p:cNvSpPr>
            <a:spLocks noGrp="1"/>
          </p:cNvSpPr>
          <p:nvPr>
            <p:ph type="title"/>
          </p:nvPr>
        </p:nvSpPr>
        <p:spPr/>
        <p:txBody>
          <a:bodyPr/>
          <a:lstStyle/>
          <a:p>
            <a:r>
              <a:rPr lang="en-US" dirty="0"/>
              <a:t>The Process</a:t>
            </a:r>
          </a:p>
        </p:txBody>
      </p:sp>
      <p:graphicFrame>
        <p:nvGraphicFramePr>
          <p:cNvPr id="7" name="Content Placeholder 6">
            <a:extLst>
              <a:ext uri="{FF2B5EF4-FFF2-40B4-BE49-F238E27FC236}">
                <a16:creationId xmlns:a16="http://schemas.microsoft.com/office/drawing/2014/main" id="{A86CB246-5D7C-7A49-B823-B291426F4B43}"/>
              </a:ext>
            </a:extLst>
          </p:cNvPr>
          <p:cNvGraphicFramePr>
            <a:graphicFrameLocks noGrp="1"/>
          </p:cNvGraphicFramePr>
          <p:nvPr>
            <p:ph idx="1"/>
            <p:extLst>
              <p:ext uri="{D42A27DB-BD31-4B8C-83A1-F6EECF244321}">
                <p14:modId xmlns:p14="http://schemas.microsoft.com/office/powerpoint/2010/main" val="2512112222"/>
              </p:ext>
            </p:extLst>
          </p:nvPr>
        </p:nvGraphicFramePr>
        <p:xfrm>
          <a:off x="1118937" y="2588729"/>
          <a:ext cx="10142621" cy="3762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ight Arrow 8">
            <a:extLst>
              <a:ext uri="{FF2B5EF4-FFF2-40B4-BE49-F238E27FC236}">
                <a16:creationId xmlns:a16="http://schemas.microsoft.com/office/drawing/2014/main" id="{389C8118-B652-EB42-A9D3-4897FD10C9BE}"/>
              </a:ext>
            </a:extLst>
          </p:cNvPr>
          <p:cNvSpPr/>
          <p:nvPr/>
        </p:nvSpPr>
        <p:spPr>
          <a:xfrm>
            <a:off x="3004456" y="3348826"/>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69E65B81-435F-A647-A92C-59F3F325C54F}"/>
              </a:ext>
            </a:extLst>
          </p:cNvPr>
          <p:cNvSpPr/>
          <p:nvPr/>
        </p:nvSpPr>
        <p:spPr>
          <a:xfrm>
            <a:off x="5056230" y="3429000"/>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C2A1A393-5285-474D-BD04-F604DE6F321E}"/>
              </a:ext>
            </a:extLst>
          </p:cNvPr>
          <p:cNvSpPr/>
          <p:nvPr/>
        </p:nvSpPr>
        <p:spPr>
          <a:xfrm>
            <a:off x="9209784" y="3429000"/>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852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1983430F-A540-CF41-BA91-4D90D0867C1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7">
                                            <p:graphicEl>
                                              <a:dgm id="{BCCD77CE-1132-1D4F-A933-EE23E5595F8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7">
                                            <p:graphicEl>
                                              <a:dgm id="{E250B024-5903-CD40-97BE-6865B38A0DCF}"/>
                                            </p:graphicEl>
                                          </p:spTgt>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7">
                                            <p:graphicEl>
                                              <a:dgm id="{D4BA578B-4600-C94F-8AA8-C1A2FD47634B}"/>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graphicEl>
                                              <a:dgm id="{0311D990-A190-8D4A-A46F-1C5F92BA66DD}"/>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500"/>
                                  </p:stCondLst>
                                  <p:childTnLst>
                                    <p:set>
                                      <p:cBhvr>
                                        <p:cTn id="24" dur="1" fill="hold">
                                          <p:stCondLst>
                                            <p:cond delay="0"/>
                                          </p:stCondLst>
                                        </p:cTn>
                                        <p:tgtEl>
                                          <p:spTgt spid="7">
                                            <p:graphicEl>
                                              <a:dgm id="{B485D53C-5B8E-4940-B1BC-EC07BE4C10B8}"/>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graphicEl>
                                              <a:dgm id="{721C0525-8127-244D-A8A0-E36E4FD8C401}"/>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500"/>
                                  </p:stCondLst>
                                  <p:childTnLst>
                                    <p:set>
                                      <p:cBhvr>
                                        <p:cTn id="34" dur="1" fill="hold">
                                          <p:stCondLst>
                                            <p:cond delay="0"/>
                                          </p:stCondLst>
                                        </p:cTn>
                                        <p:tgtEl>
                                          <p:spTgt spid="7">
                                            <p:graphicEl>
                                              <a:dgm id="{3C66C132-28E1-9A47-99D4-A618512219FE}"/>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500"/>
                                  </p:stCondLst>
                                  <p:childTnLst>
                                    <p:set>
                                      <p:cBhvr>
                                        <p:cTn id="38" dur="1" fill="hold">
                                          <p:stCondLst>
                                            <p:cond delay="0"/>
                                          </p:stCondLst>
                                        </p:cTn>
                                        <p:tgtEl>
                                          <p:spTgt spid="7">
                                            <p:graphicEl>
                                              <a:dgm id="{9DBDD8D2-3674-3D4A-AB87-CF977CCF18B7}"/>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500"/>
                                  </p:stCondLst>
                                  <p:childTnLst>
                                    <p:set>
                                      <p:cBhvr>
                                        <p:cTn id="42" dur="1" fill="hold">
                                          <p:stCondLst>
                                            <p:cond delay="0"/>
                                          </p:stCondLst>
                                        </p:cTn>
                                        <p:tgtEl>
                                          <p:spTgt spid="7">
                                            <p:graphicEl>
                                              <a:dgm id="{2DB6167C-FC9D-7E4F-97BC-70B47259879E}"/>
                                            </p:graphicEl>
                                          </p:spTgt>
                                        </p:tgtEl>
                                        <p:attrNameLst>
                                          <p:attrName>style.visibility</p:attrName>
                                        </p:attrNameLst>
                                      </p:cBhvr>
                                      <p:to>
                                        <p:strVal val="visible"/>
                                      </p:to>
                                    </p:set>
                                  </p:childTnLst>
                                </p:cTn>
                              </p:par>
                              <p:par>
                                <p:cTn id="43" presetID="1" presetClass="entr" presetSubtype="0" fill="hold" grpId="0" nodeType="withEffect">
                                  <p:stCondLst>
                                    <p:cond delay="500"/>
                                  </p:stCondLst>
                                  <p:childTnLst>
                                    <p:set>
                                      <p:cBhvr>
                                        <p:cTn id="44" dur="1" fill="hold">
                                          <p:stCondLst>
                                            <p:cond delay="0"/>
                                          </p:stCondLst>
                                        </p:cTn>
                                        <p:tgtEl>
                                          <p:spTgt spid="7">
                                            <p:graphicEl>
                                              <a:dgm id="{9A870E46-FBF2-2744-8B12-60DC01FF9A20}"/>
                                            </p:graphic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500"/>
                                  </p:stCondLst>
                                  <p:childTnLst>
                                    <p:set>
                                      <p:cBhvr>
                                        <p:cTn id="48" dur="1" fill="hold">
                                          <p:stCondLst>
                                            <p:cond delay="0"/>
                                          </p:stCondLst>
                                        </p:cTn>
                                        <p:tgtEl>
                                          <p:spTgt spid="7">
                                            <p:graphicEl>
                                              <a:dgm id="{90B61065-2A86-E54F-BCCC-56CE1061DDB4}"/>
                                            </p:graphicEl>
                                          </p:spTgt>
                                        </p:tgtEl>
                                        <p:attrNameLst>
                                          <p:attrName>style.visibility</p:attrName>
                                        </p:attrNameLst>
                                      </p:cBhvr>
                                      <p:to>
                                        <p:strVal val="visible"/>
                                      </p:to>
                                    </p:set>
                                  </p:childTnLst>
                                </p:cTn>
                              </p:par>
                              <p:par>
                                <p:cTn id="49" presetID="1" presetClass="entr" presetSubtype="0" fill="hold" grpId="0" nodeType="withEffect">
                                  <p:stCondLst>
                                    <p:cond delay="500"/>
                                  </p:stCondLst>
                                  <p:childTnLst>
                                    <p:set>
                                      <p:cBhvr>
                                        <p:cTn id="50" dur="1" fill="hold">
                                          <p:stCondLst>
                                            <p:cond delay="0"/>
                                          </p:stCondLst>
                                        </p:cTn>
                                        <p:tgtEl>
                                          <p:spTgt spid="7">
                                            <p:graphicEl>
                                              <a:dgm id="{6DF9EF43-E378-7542-888B-AF25B2F802BE}"/>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500"/>
                                  </p:stCondLst>
                                  <p:childTnLst>
                                    <p:set>
                                      <p:cBhvr>
                                        <p:cTn id="54" dur="1" fill="hold">
                                          <p:stCondLst>
                                            <p:cond delay="0"/>
                                          </p:stCondLst>
                                        </p:cTn>
                                        <p:tgtEl>
                                          <p:spTgt spid="7">
                                            <p:graphicEl>
                                              <a:dgm id="{46A3BA6A-67F5-674F-B016-EE8766A82C45}"/>
                                            </p:graphic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500"/>
                                  </p:stCondLst>
                                  <p:childTnLst>
                                    <p:set>
                                      <p:cBhvr>
                                        <p:cTn id="58" dur="1" fill="hold">
                                          <p:stCondLst>
                                            <p:cond delay="0"/>
                                          </p:stCondLst>
                                        </p:cTn>
                                        <p:tgtEl>
                                          <p:spTgt spid="7">
                                            <p:graphicEl>
                                              <a:dgm id="{4D476E2A-D2F2-8B4E-97E0-96C94EB5F41D}"/>
                                            </p:graphicEl>
                                          </p:spTgt>
                                        </p:tgtEl>
                                        <p:attrNameLst>
                                          <p:attrName>style.visibility</p:attrName>
                                        </p:attrNameLst>
                                      </p:cBhvr>
                                      <p:to>
                                        <p:strVal val="visible"/>
                                      </p:to>
                                    </p:set>
                                  </p:childTnLst>
                                </p:cTn>
                              </p:par>
                              <p:par>
                                <p:cTn id="59" presetID="1" presetClass="entr" presetSubtype="0" fill="hold" grpId="0" nodeType="withEffect">
                                  <p:stCondLst>
                                    <p:cond delay="500"/>
                                  </p:stCondLst>
                                  <p:childTnLst>
                                    <p:set>
                                      <p:cBhvr>
                                        <p:cTn id="60" dur="1" fill="hold">
                                          <p:stCondLst>
                                            <p:cond delay="0"/>
                                          </p:stCondLst>
                                        </p:cTn>
                                        <p:tgtEl>
                                          <p:spTgt spid="7">
                                            <p:graphicEl>
                                              <a:dgm id="{807481D0-F512-8F4E-B92B-F9FFC1C529AA}"/>
                                            </p:graphic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500"/>
                                  </p:stCondLst>
                                  <p:childTnLst>
                                    <p:set>
                                      <p:cBhvr>
                                        <p:cTn id="64" dur="1" fill="hold">
                                          <p:stCondLst>
                                            <p:cond delay="0"/>
                                          </p:stCondLst>
                                        </p:cTn>
                                        <p:tgtEl>
                                          <p:spTgt spid="7">
                                            <p:graphicEl>
                                              <a:dgm id="{2197F4C2-DFE5-5D43-A082-8FFF2CCDC038}"/>
                                            </p:graphicEl>
                                          </p:spTgt>
                                        </p:tgtEl>
                                        <p:attrNameLst>
                                          <p:attrName>style.visibility</p:attrName>
                                        </p:attrNameLst>
                                      </p:cBhvr>
                                      <p:to>
                                        <p:strVal val="visible"/>
                                      </p:to>
                                    </p:set>
                                  </p:childTnLst>
                                </p:cTn>
                              </p:par>
                              <p:par>
                                <p:cTn id="65" presetID="1" presetClass="entr" presetSubtype="0" fill="hold" grpId="0" nodeType="withEffect">
                                  <p:stCondLst>
                                    <p:cond delay="500"/>
                                  </p:stCondLst>
                                  <p:childTnLst>
                                    <p:set>
                                      <p:cBhvr>
                                        <p:cTn id="66" dur="1" fill="hold">
                                          <p:stCondLst>
                                            <p:cond delay="0"/>
                                          </p:stCondLst>
                                        </p:cTn>
                                        <p:tgtEl>
                                          <p:spTgt spid="7">
                                            <p:graphicEl>
                                              <a:dgm id="{8260E663-7824-8F4E-8CEA-A5C110384855}"/>
                                            </p:graphic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50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500"/>
                                  </p:stCondLst>
                                  <p:childTnLst>
                                    <p:set>
                                      <p:cBhvr>
                                        <p:cTn id="74" dur="1" fill="hold">
                                          <p:stCondLst>
                                            <p:cond delay="0"/>
                                          </p:stCondLst>
                                        </p:cTn>
                                        <p:tgtEl>
                                          <p:spTgt spid="7">
                                            <p:graphicEl>
                                              <a:dgm id="{B6ADAC64-8107-2F45-A299-AA41C67B8672}"/>
                                            </p:graphicEl>
                                          </p:spTgt>
                                        </p:tgtEl>
                                        <p:attrNameLst>
                                          <p:attrName>style.visibility</p:attrName>
                                        </p:attrNameLst>
                                      </p:cBhvr>
                                      <p:to>
                                        <p:strVal val="visible"/>
                                      </p:to>
                                    </p:set>
                                  </p:childTnLst>
                                </p:cTn>
                              </p:par>
                              <p:par>
                                <p:cTn id="75" presetID="1" presetClass="entr" presetSubtype="0" fill="hold" grpId="0" nodeType="withEffect">
                                  <p:stCondLst>
                                    <p:cond delay="500"/>
                                  </p:stCondLst>
                                  <p:childTnLst>
                                    <p:set>
                                      <p:cBhvr>
                                        <p:cTn id="76" dur="1" fill="hold">
                                          <p:stCondLst>
                                            <p:cond delay="0"/>
                                          </p:stCondLst>
                                        </p:cTn>
                                        <p:tgtEl>
                                          <p:spTgt spid="7">
                                            <p:graphicEl>
                                              <a:dgm id="{66982734-D772-544F-A510-5441A9CC909D}"/>
                                            </p:graphicEl>
                                          </p:spTgt>
                                        </p:tgtEl>
                                        <p:attrNameLst>
                                          <p:attrName>style.visibility</p:attrName>
                                        </p:attrNameLst>
                                      </p:cBhvr>
                                      <p:to>
                                        <p:strVal val="visible"/>
                                      </p:to>
                                    </p:se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P spid="9" grpId="0" animBg="1"/>
      <p:bldP spid="10" grpId="0" animBg="1"/>
      <p:bldP spid="12" grpId="0" animBg="1"/>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461</Words>
  <Application>Microsoft Macintosh PowerPoint</Application>
  <PresentationFormat>Widescreen</PresentationFormat>
  <Paragraphs>76</Paragraphs>
  <Slides>17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Gill Sans MT</vt:lpstr>
      <vt:lpstr>Parcel</vt:lpstr>
      <vt:lpstr>project: books recommender system</vt:lpstr>
      <vt:lpstr>CONTENT</vt:lpstr>
      <vt:lpstr>Introduction</vt:lpstr>
      <vt:lpstr>Information of data</vt:lpstr>
      <vt:lpstr>Attributes</vt:lpstr>
      <vt:lpstr>Attributes</vt:lpstr>
      <vt:lpstr>Attributes</vt:lpstr>
      <vt:lpstr>what book to read?</vt:lpstr>
      <vt:lpstr>The Process</vt:lpstr>
      <vt:lpstr>cost function definition</vt:lpstr>
      <vt:lpstr>models</vt:lpstr>
      <vt:lpstr>models</vt:lpstr>
      <vt:lpstr>Results</vt:lpstr>
      <vt:lpstr>practical uses</vt:lpstr>
      <vt:lpstr>Opportunities to improve</vt:lpstr>
      <vt:lpstr> Q &amp; A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books recommender system</dc:title>
  <dc:creator>Wen Navarrete</dc:creator>
  <cp:lastModifiedBy>Wen Navarrete</cp:lastModifiedBy>
  <cp:revision>3</cp:revision>
  <dcterms:created xsi:type="dcterms:W3CDTF">2019-11-19T19:45:08Z</dcterms:created>
  <dcterms:modified xsi:type="dcterms:W3CDTF">2019-11-19T19:46:41Z</dcterms:modified>
</cp:coreProperties>
</file>