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3" r:id="rId13"/>
    <p:sldId id="266" r:id="rId14"/>
    <p:sldId id="267" r:id="rId15"/>
    <p:sldId id="269" r:id="rId16"/>
    <p:sldId id="270" r:id="rId17"/>
    <p:sldId id="26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B9EBBA-996F-894A-B54A-D6246ED52CE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Dasticrafts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Homemade handicrafts at your door step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35000"/>
            <a:ext cx="9978390" cy="1183640"/>
          </a:xfrm>
        </p:spPr>
        <p:txBody>
          <a:bodyPr>
            <a:normAutofit/>
          </a:bodyPr>
          <a:lstStyle/>
          <a:p>
            <a:r>
              <a:rPr lang="en-US" dirty="0" smtClean="0"/>
              <a:t>Discussion of Results and Surprises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665" y="2512060"/>
            <a:ext cx="9601200" cy="37122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People were ready to collaborate with us.</a:t>
            </a:r>
            <a:endParaRPr lang="en-US" dirty="0" smtClean="0"/>
          </a:p>
          <a:p>
            <a:r>
              <a:rPr lang="en-US" dirty="0" smtClean="0"/>
              <a:t>They were satisfied with what their profession is</a:t>
            </a:r>
            <a:endParaRPr lang="en-US" dirty="0" smtClean="0"/>
          </a:p>
          <a:p>
            <a:r>
              <a:rPr lang="en-US" dirty="0" smtClean="0"/>
              <a:t>The art is getting rare because of the technological advancements.</a:t>
            </a:r>
            <a:endParaRPr lang="en-US" dirty="0" smtClean="0"/>
          </a:p>
          <a:p>
            <a:r>
              <a:rPr lang="en-US" dirty="0" smtClean="0"/>
              <a:t>Artisans were not having any difficulty getting raw materials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Cont'd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They were ready to provide us customized products if given the order</a:t>
            </a:r>
            <a:endParaRPr lang="en-US"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An average worker is making 20 to 25 thousands per month. 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Most of the Artisans did inherit this profession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5802"/>
            <a:ext cx="9601196" cy="3318936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400" b="1" dirty="0" smtClean="0"/>
              <a:t>Surprises:</a:t>
            </a:r>
            <a:endParaRPr lang="en-US" sz="2400" b="1" dirty="0" smtClean="0"/>
          </a:p>
          <a:p>
            <a:pPr lvl="1"/>
            <a:r>
              <a:rPr lang="en-US" sz="2400" dirty="0" smtClean="0"/>
              <a:t>When we approached them for interview, early on they were not very receptive instead they were afraid.</a:t>
            </a:r>
            <a:endParaRPr lang="en-US" sz="2400" dirty="0" smtClean="0"/>
          </a:p>
          <a:p>
            <a:pPr lvl="1"/>
            <a:r>
              <a:rPr lang="en-US" sz="2400" dirty="0" smtClean="0"/>
              <a:t>One person asked us, “Are you from Pakistan?” and “why are you interviewing us?”</a:t>
            </a:r>
            <a:endParaRPr lang="en-US" sz="2400" dirty="0" smtClean="0"/>
          </a:p>
          <a:p>
            <a:pPr lvl="1"/>
            <a:r>
              <a:rPr lang="en-US" sz="2400" dirty="0" smtClean="0"/>
              <a:t>People are getting involve in this profession and a little bit of growth is shown in this profession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usually buy handicrafts on festivals or rarely find any shop from where we can buy hand made products.</a:t>
            </a:r>
            <a:endParaRPr lang="en-US" dirty="0" smtClean="0"/>
          </a:p>
          <a:p>
            <a:r>
              <a:rPr lang="en-US" dirty="0" smtClean="0"/>
              <a:t>The major problem we face while buying handicrafts is the poor quality of the products. </a:t>
            </a:r>
            <a:endParaRPr lang="en-US" dirty="0" smtClean="0"/>
          </a:p>
          <a:p>
            <a:r>
              <a:rPr lang="en-US" dirty="0" smtClean="0"/>
              <a:t>If these products are available online we will definitely buy them because in this way we will have access to more options and </a:t>
            </a:r>
            <a:r>
              <a:rPr lang="en-US" dirty="0" err="1" smtClean="0"/>
              <a:t>variety.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Empathy Map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400">
                <a:sym typeface="+mn-ea"/>
              </a:rPr>
              <a:t>Say:  </a:t>
            </a:r>
            <a:endParaRPr lang="en-US" sz="2400"/>
          </a:p>
          <a:p>
            <a:pPr lvl="1"/>
            <a:r>
              <a:rPr lang="en-US" sz="2400">
                <a:sym typeface="+mn-ea"/>
              </a:rPr>
              <a:t>There is no platform available covering all types of Handicrafts, so we will definitely give it a chance.</a:t>
            </a:r>
            <a:endParaRPr lang="en-US" sz="2400"/>
          </a:p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01994" y="2560320"/>
            <a:ext cx="4718304" cy="3310128"/>
          </a:xfrm>
        </p:spPr>
        <p:txBody>
          <a:bodyPr/>
          <a:p>
            <a:r>
              <a:rPr lang="en-US"/>
              <a:t>Do: </a:t>
            </a:r>
            <a:endParaRPr lang="en-US"/>
          </a:p>
          <a:p>
            <a:pPr lvl="1"/>
            <a:r>
              <a:rPr lang="en-US" sz="2400"/>
              <a:t>Their behaviour was positive.</a:t>
            </a:r>
            <a:endParaRPr lang="en-US" sz="2000"/>
          </a:p>
          <a:p>
            <a:pPr lvl="1"/>
            <a:endParaRPr lang="en-US" sz="2000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Cont'd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Think:</a:t>
            </a:r>
            <a:endParaRPr lang="en-US"/>
          </a:p>
          <a:p>
            <a:pPr lvl="1"/>
            <a:r>
              <a:rPr lang="en-US" sz="2400"/>
              <a:t>They were not sure about the quality of the products they will get</a:t>
            </a:r>
            <a:r>
              <a:rPr lang="en-US"/>
              <a:t>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Feel:</a:t>
            </a:r>
            <a:endParaRPr lang="en-US"/>
          </a:p>
          <a:p>
            <a:pPr lvl="1"/>
            <a:r>
              <a:rPr lang="en-US" sz="2400"/>
              <a:t>It is difficult to find shops of handicrafts. </a:t>
            </a:r>
            <a:endParaRPr lang="en-US" sz="2400"/>
          </a:p>
          <a:p>
            <a:pPr lvl="1"/>
            <a:r>
              <a:rPr lang="en-US" sz="2400">
                <a:sym typeface="+mn-ea"/>
              </a:rPr>
              <a:t>They were not satisfied with the quality of most of the products available in the Market. </a:t>
            </a:r>
            <a:endParaRPr 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708275"/>
            <a:ext cx="9601200" cy="3590925"/>
          </a:xfrm>
        </p:spPr>
        <p:txBody>
          <a:bodyPr>
            <a:normAutofit lnSpcReduction="20000"/>
          </a:bodyPr>
          <a:lstStyle/>
          <a:p>
            <a:r>
              <a:rPr lang="en-US" dirty="0" smtClean="0"/>
              <a:t>There is a gap in the online market of such products. </a:t>
            </a:r>
            <a:endParaRPr lang="en-US" dirty="0" smtClean="0"/>
          </a:p>
          <a:p>
            <a:r>
              <a:rPr lang="en-US" dirty="0" smtClean="0"/>
              <a:t>People are willing to buy such products if available at the door step or easily available. </a:t>
            </a:r>
            <a:endParaRPr lang="en-US" dirty="0" smtClean="0"/>
          </a:p>
          <a:p>
            <a:r>
              <a:rPr lang="en-US" dirty="0" smtClean="0"/>
              <a:t>The artisans are willing to collaborate with us by all means. </a:t>
            </a:r>
            <a:endParaRPr lang="en-US" dirty="0" smtClean="0"/>
          </a:p>
          <a:p>
            <a:r>
              <a:rPr lang="en-US" dirty="0" smtClean="0"/>
              <a:t>If we build such an application, it is going to help the consumer and shop keeper as well. </a:t>
            </a:r>
            <a:endParaRPr lang="en-US" dirty="0" smtClean="0"/>
          </a:p>
          <a:p>
            <a:r>
              <a:rPr lang="en-US" dirty="0" smtClean="0"/>
              <a:t>It will help increase consumer market of handicrafts.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6600"/>
              <a:t>Thank You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531" y="2662977"/>
            <a:ext cx="9601196" cy="3318936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 sz="5400"/>
              <a:t>You are most welcomed to ask any question?</a:t>
            </a:r>
            <a:endParaRPr 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Faisal Noor	(BSCS-13021)</a:t>
            </a:r>
            <a:endParaRPr lang="en-US" dirty="0" smtClean="0"/>
          </a:p>
          <a:p>
            <a:r>
              <a:rPr lang="en-US" dirty="0" smtClean="0"/>
              <a:t>Saqib Javed  (BSCS-13064)</a:t>
            </a:r>
            <a:endParaRPr lang="en-US" dirty="0" smtClean="0"/>
          </a:p>
          <a:p>
            <a:r>
              <a:rPr lang="en-US" dirty="0" err="1" smtClean="0"/>
              <a:t>M.Umer</a:t>
            </a:r>
            <a:r>
              <a:rPr lang="en-US" dirty="0" smtClean="0"/>
              <a:t> Ahmed (BSCS-13075)</a:t>
            </a:r>
            <a:endParaRPr lang="en-US" dirty="0" smtClean="0"/>
          </a:p>
          <a:p>
            <a:r>
              <a:rPr lang="en-US" dirty="0" smtClean="0"/>
              <a:t>Ahmed </a:t>
            </a:r>
            <a:r>
              <a:rPr lang="en-US" dirty="0" err="1" smtClean="0"/>
              <a:t>Yousaf</a:t>
            </a:r>
            <a:r>
              <a:rPr lang="en-US" dirty="0" smtClean="0"/>
              <a:t> (BSCS-13063)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020768"/>
            <a:ext cx="9601196" cy="1303867"/>
          </a:xfrm>
        </p:spPr>
        <p:txBody>
          <a:bodyPr/>
          <a:lstStyle/>
          <a:p>
            <a:r>
              <a:rPr lang="en-US" dirty="0" smtClean="0"/>
              <a:t>Problem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Art, Design and Culture</a:t>
            </a:r>
            <a:endParaRPr lang="en-US" sz="32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Finding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Participants </a:t>
            </a:r>
            <a:endParaRPr lang="en-US" sz="2800" dirty="0" smtClean="0"/>
          </a:p>
          <a:p>
            <a:pPr lvl="1"/>
            <a:r>
              <a:rPr lang="en-US" sz="2800" dirty="0" smtClean="0"/>
              <a:t>Artisans</a:t>
            </a:r>
            <a:endParaRPr lang="en-US" sz="2800" dirty="0" smtClean="0"/>
          </a:p>
          <a:p>
            <a:pPr lvl="1"/>
            <a:r>
              <a:rPr lang="en-US" sz="2800" dirty="0" smtClean="0"/>
              <a:t>Consumers &amp; Customers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They were Interviewed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981935"/>
            <a:ext cx="9601196" cy="33189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Artisans were interviewed at their shops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Customers and Consumers were Interviewed at their homes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they are chosen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775873"/>
            <a:ext cx="9601196" cy="33189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Because All of them are stake holders</a:t>
            </a:r>
            <a:endParaRPr lang="en-US" sz="2800" dirty="0" smtClean="0"/>
          </a:p>
          <a:p>
            <a:r>
              <a:rPr lang="en-US" sz="2800" dirty="0" smtClean="0"/>
              <a:t>All of them are related to our project</a:t>
            </a:r>
            <a:endParaRPr lang="en-US" sz="2800" dirty="0" smtClean="0"/>
          </a:p>
          <a:p>
            <a:r>
              <a:rPr lang="en-US" sz="2800" dirty="0" smtClean="0"/>
              <a:t>All of them have direct/ indirect relation with handicrafts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they were chosen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853146"/>
            <a:ext cx="9601196" cy="33189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randomly found their shops and pay them a visit(Artisans)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Consumer was relative of one of our team member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583" y="647282"/>
            <a:ext cx="9601196" cy="1039851"/>
          </a:xfrm>
        </p:spPr>
        <p:txBody>
          <a:bodyPr/>
          <a:lstStyle/>
          <a:p>
            <a:r>
              <a:rPr lang="en-US" dirty="0" smtClean="0"/>
              <a:t>What did we ask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dirty="0" smtClean="0"/>
              <a:t>We asked some specific and random questions well by making a survey form</a:t>
            </a:r>
            <a:endParaRPr lang="en-US" dirty="0" smtClean="0"/>
          </a:p>
          <a:p>
            <a:r>
              <a:rPr lang="en-US" dirty="0"/>
              <a:t>What is your name?</a:t>
            </a:r>
            <a:endParaRPr lang="en-US" dirty="0"/>
          </a:p>
          <a:p>
            <a:r>
              <a:rPr lang="en-US" dirty="0"/>
              <a:t>What is your age?</a:t>
            </a:r>
            <a:endParaRPr lang="en-US" dirty="0"/>
          </a:p>
          <a:p>
            <a:r>
              <a:rPr lang="en-US" dirty="0"/>
              <a:t>Why are you doing this work?</a:t>
            </a:r>
            <a:endParaRPr lang="en-US" dirty="0"/>
          </a:p>
          <a:p>
            <a:r>
              <a:rPr lang="en-US" dirty="0"/>
              <a:t>From where did you learn this?</a:t>
            </a:r>
            <a:endParaRPr lang="en-US" dirty="0"/>
          </a:p>
          <a:p>
            <a:r>
              <a:rPr lang="en-US" dirty="0"/>
              <a:t>Will you teach this art to your children?</a:t>
            </a:r>
            <a:endParaRPr lang="en-US" dirty="0"/>
          </a:p>
          <a:p>
            <a:r>
              <a:rPr lang="en-US" dirty="0"/>
              <a:t>How much on average you make from this profession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47282"/>
            <a:ext cx="9601196" cy="1303867"/>
          </a:xfrm>
        </p:spPr>
        <p:txBody>
          <a:bodyPr/>
          <a:lstStyle/>
          <a:p>
            <a:r>
              <a:rPr lang="en-US" dirty="0" smtClean="0"/>
              <a:t>Cont’d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308" y="2441020"/>
            <a:ext cx="9601196" cy="3779475"/>
          </a:xfrm>
        </p:spPr>
        <p:txBody>
          <a:bodyPr>
            <a:normAutofit/>
          </a:bodyPr>
          <a:lstStyle/>
          <a:p>
            <a:r>
              <a:rPr lang="en-US" dirty="0"/>
              <a:t>What kind of products you make?</a:t>
            </a:r>
            <a:endParaRPr lang="en-US" dirty="0"/>
          </a:p>
          <a:p>
            <a:r>
              <a:rPr lang="en-US" dirty="0"/>
              <a:t>Can you make customized products?</a:t>
            </a:r>
            <a:endParaRPr lang="en-US" dirty="0"/>
          </a:p>
          <a:p>
            <a:r>
              <a:rPr lang="en-US" dirty="0"/>
              <a:t>What are difficulties you are facing in this profession?</a:t>
            </a:r>
            <a:endParaRPr lang="en-US" dirty="0"/>
          </a:p>
          <a:p>
            <a:r>
              <a:rPr lang="en-US" dirty="0"/>
              <a:t>If we become your regular customers, will you cooperate with us or give us some discount?</a:t>
            </a:r>
            <a:endParaRPr lang="en-US" dirty="0"/>
          </a:p>
          <a:p>
            <a:r>
              <a:rPr lang="en-US" dirty="0"/>
              <a:t>How much margin you keep on different products?</a:t>
            </a:r>
            <a:endParaRPr lang="en-US" dirty="0"/>
          </a:p>
          <a:p>
            <a:r>
              <a:rPr lang="en-US" dirty="0"/>
              <a:t>Why do you think this art is becoming rare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3099</Words>
  <Application>WPS Presentation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Arial</vt:lpstr>
      <vt:lpstr>Garamond</vt:lpstr>
      <vt:lpstr>Segoe Print</vt:lpstr>
      <vt:lpstr>Microsoft YaHei</vt:lpstr>
      <vt:lpstr>Calibri</vt:lpstr>
      <vt:lpstr>Organic</vt:lpstr>
      <vt:lpstr>Online Platform for Handicrafts</vt:lpstr>
      <vt:lpstr>Team Members	</vt:lpstr>
      <vt:lpstr>Problem Domain</vt:lpstr>
      <vt:lpstr>Need Finding Methodology</vt:lpstr>
      <vt:lpstr>Where They were Interviewed</vt:lpstr>
      <vt:lpstr>Why they are chosen</vt:lpstr>
      <vt:lpstr>How they were chosen</vt:lpstr>
      <vt:lpstr>What did we ask	</vt:lpstr>
      <vt:lpstr>Cont’d </vt:lpstr>
      <vt:lpstr>Discussion of Results and Surprises</vt:lpstr>
      <vt:lpstr>Cont'd</vt:lpstr>
      <vt:lpstr>Cont’d</vt:lpstr>
      <vt:lpstr>Consumers</vt:lpstr>
      <vt:lpstr>Empathy Map</vt:lpstr>
      <vt:lpstr>Cont'd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Platform for Handicrafts</dc:title>
  <dc:creator>Saqib Javed</dc:creator>
  <cp:lastModifiedBy>Faisal Noor</cp:lastModifiedBy>
  <cp:revision>42</cp:revision>
  <dcterms:created xsi:type="dcterms:W3CDTF">2017-02-19T17:07:00Z</dcterms:created>
  <dcterms:modified xsi:type="dcterms:W3CDTF">2017-03-01T10:19:15Z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