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0"/>
  </p:notesMasterIdLst>
  <p:sldIdLst>
    <p:sldId id="271" r:id="rId5"/>
    <p:sldId id="256" r:id="rId6"/>
    <p:sldId id="257" r:id="rId7"/>
    <p:sldId id="258" r:id="rId8"/>
    <p:sldId id="259" r:id="rId9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9970" y="2113915"/>
            <a:ext cx="7966710" cy="2834005"/>
          </a:xfrm>
        </p:spPr>
        <p:txBody>
          <a:bodyPr/>
          <a:p>
            <a:pPr marL="0" indent="0" algn="just">
              <a:buNone/>
            </a:pPr>
            <a:r>
              <a:rPr lang="en-US"/>
              <a:t>				</a:t>
            </a:r>
            <a:r>
              <a:rPr lang="en-US" sz="8000" b="1">
                <a:solidFill>
                  <a:srgbClr val="FF0000"/>
                </a:solidFill>
              </a:rPr>
              <a:t>DastiCrafts</a:t>
            </a:r>
            <a:endParaRPr lang="en-US" sz="8000" b="1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b="1" dirty="0" smtClean="0">
                <a:sym typeface="+mn-ea"/>
              </a:rPr>
              <a:t>	   </a:t>
            </a:r>
            <a:r>
              <a:rPr lang="en-US" dirty="0" smtClean="0">
                <a:sym typeface="+mn-ea"/>
              </a:rPr>
              <a:t>Art, Design and Culture</a:t>
            </a:r>
            <a:endParaRPr lang="en-US" dirty="0" smtClean="0">
              <a:sym typeface="+mn-ea"/>
            </a:endParaRPr>
          </a:p>
          <a:p>
            <a:pPr marL="0" indent="0" algn="just">
              <a:buNone/>
            </a:pPr>
            <a:endParaRPr lang="en-US" sz="8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56150" y="888365"/>
            <a:ext cx="3208020" cy="54368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9640" y="918210"/>
            <a:ext cx="3325495" cy="51168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38395" y="960755"/>
            <a:ext cx="3039110" cy="50501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5095" y="2076450"/>
            <a:ext cx="9385300" cy="2920365"/>
          </a:xfrm>
        </p:spPr>
        <p:txBody>
          <a:bodyPr/>
          <a:p>
            <a:pPr marL="3657600" lvl="8" indent="0">
              <a:buNone/>
            </a:pPr>
            <a:r>
              <a:rPr lang="en-US" sz="8000" b="1"/>
              <a:t>Thank You</a:t>
            </a:r>
            <a:endParaRPr lang="en-US" sz="8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8110" y="140970"/>
            <a:ext cx="9144000" cy="1391285"/>
          </a:xfrm>
        </p:spPr>
        <p:txBody>
          <a:bodyPr>
            <a:normAutofit/>
          </a:bodyPr>
          <a:p>
            <a:r>
              <a:rPr lang="en-US"/>
              <a:t> </a:t>
            </a:r>
            <a:r>
              <a:rPr lang="en-US" b="1"/>
              <a:t>Group Members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260" y="1294130"/>
            <a:ext cx="11740515" cy="5281930"/>
          </a:xfrm>
        </p:spPr>
        <p:txBody>
          <a:bodyPr>
            <a:normAutofit/>
          </a:bodyPr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 sz="2000" b="1"/>
              <a:t>Ahmad Yousaf 		Faisal Noor		Saqib Javaid			Umer Ahmed</a:t>
            </a:r>
            <a:endParaRPr lang="en-US" sz="2000" b="1"/>
          </a:p>
        </p:txBody>
      </p:sp>
      <p:pic>
        <p:nvPicPr>
          <p:cNvPr id="7" name="Picture 6" descr="11903802_1670414733176565_825313691252458743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9070" y="1637665"/>
            <a:ext cx="2973705" cy="2973705"/>
          </a:xfrm>
          <a:prstGeom prst="rect">
            <a:avLst/>
          </a:prstGeom>
        </p:spPr>
      </p:pic>
      <p:pic>
        <p:nvPicPr>
          <p:cNvPr id="8" name="Picture 7" descr="sqi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70" y="1859915"/>
            <a:ext cx="3042920" cy="2914015"/>
          </a:xfrm>
          <a:prstGeom prst="rect">
            <a:avLst/>
          </a:prstGeom>
        </p:spPr>
      </p:pic>
      <p:pic>
        <p:nvPicPr>
          <p:cNvPr id="11" name="Picture 10" descr="14876455_1140172549396950_5354914389363407963_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340" y="1652270"/>
            <a:ext cx="2218690" cy="3329305"/>
          </a:xfrm>
          <a:prstGeom prst="rect">
            <a:avLst/>
          </a:prstGeom>
        </p:spPr>
      </p:pic>
      <p:pic>
        <p:nvPicPr>
          <p:cNvPr id="4" name="Picture 3" descr="IMG_20150819_1007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" y="1748155"/>
            <a:ext cx="2406650" cy="313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POV-1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met Ms. Ayesha and we were amazed to realize that there is no proper platform where people can buy variety of handicrafts. </a:t>
            </a:r>
            <a:endParaRPr lang="en-US"/>
          </a:p>
          <a:p>
            <a:r>
              <a:rPr lang="en-US"/>
              <a:t>It would be the game changing to provide such a platform where people can easily find and get handmade products.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POV-2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met Mr. Riaz and we were amazed to realize that the income of artisan is too low when we compared their work with income. </a:t>
            </a:r>
            <a:endParaRPr lang="en-US"/>
          </a:p>
          <a:p>
            <a:r>
              <a:rPr lang="en-US"/>
              <a:t>It would be game changing to provide such a platform in which they can generate more income from their products.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POV-3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met Hamza we were amazed to realize that It is difficult to find a desired design of different handicrafts. </a:t>
            </a:r>
            <a:endParaRPr lang="en-US"/>
          </a:p>
          <a:p>
            <a:r>
              <a:rPr lang="en-US"/>
              <a:t>It would be game changing if we provide them with the desired design of different handicrafts.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/>
            </a:br>
            <a:r>
              <a:rPr lang="en-US" b="1"/>
              <a:t>Three best HMW's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1627505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US"/>
              <a:t> 1.How might we take orders and deliver it to the customers?</a:t>
            </a:r>
            <a:endParaRPr lang="en-US"/>
          </a:p>
          <a:p>
            <a:pPr marL="0" indent="0">
              <a:buNone/>
            </a:pPr>
            <a:r>
              <a:rPr lang="en-US"/>
              <a:t> 2.How might we help increase the profit of artisans?</a:t>
            </a:r>
            <a:endParaRPr lang="en-US"/>
          </a:p>
          <a:p>
            <a:pPr marL="0" indent="0">
              <a:buNone/>
            </a:pPr>
            <a:r>
              <a:rPr lang="en-US"/>
              <a:t> 3.How might we make a better user interface for getting orders for customized products?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4250"/>
          </a:xfrm>
        </p:spPr>
        <p:txBody>
          <a:bodyPr/>
          <a:p>
            <a:r>
              <a:rPr lang="en-US"/>
              <a:t> </a:t>
            </a:r>
            <a:r>
              <a:rPr lang="en-US" b="1"/>
              <a:t>Three Best Solutions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37335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US"/>
              <a:t>1. We can make a web application where customers can contact and place their orders.</a:t>
            </a:r>
            <a:endParaRPr lang="en-US"/>
          </a:p>
          <a:p>
            <a:pPr marL="0" indent="0">
              <a:buNone/>
            </a:pPr>
            <a:r>
              <a:rPr lang="en-US"/>
              <a:t>2. Increasing profit by giving them more orders. </a:t>
            </a:r>
            <a:endParaRPr lang="en-US"/>
          </a:p>
          <a:p>
            <a:pPr marL="0" indent="0">
              <a:buNone/>
            </a:pPr>
            <a:r>
              <a:rPr lang="en-US"/>
              <a:t>3. Customer will provide us with the desired design of product he/she wants to have by sending us an image of the product or will give us details about the desired product . </a:t>
            </a:r>
            <a:endParaRPr lang="en-US"/>
          </a:p>
          <a:p>
            <a:pPr marL="457200" indent="-457200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Prototype</a:t>
            </a:r>
            <a:endParaRPr lang="en-US"/>
          </a:p>
        </p:txBody>
      </p:sp>
      <p:pic>
        <p:nvPicPr>
          <p:cNvPr id="4" name="Content Placeholder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7555" y="1176655"/>
            <a:ext cx="3491865" cy="51473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52950" y="929005"/>
            <a:ext cx="3354070" cy="5368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</Words>
  <Application>WPS Presentation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Microsoft YaHei</vt:lpstr>
      <vt:lpstr>Calibri</vt:lpstr>
      <vt:lpstr>Arial</vt:lpstr>
      <vt:lpstr>Orange Waves</vt:lpstr>
      <vt:lpstr>Default Design</vt:lpstr>
      <vt:lpstr>1_Default Design</vt:lpstr>
      <vt:lpstr>PowerPoint 演示文稿</vt:lpstr>
      <vt:lpstr> Group Members</vt:lpstr>
      <vt:lpstr>POV-1</vt:lpstr>
      <vt:lpstr>POV-2</vt:lpstr>
      <vt:lpstr>POV-3</vt:lpstr>
      <vt:lpstr> Three best HMW's</vt:lpstr>
      <vt:lpstr> Three Best Solutions</vt:lpstr>
      <vt:lpstr>Prototype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Dasticrafts</dc:title>
  <dc:creator>Faisal Noor</dc:creator>
  <cp:lastModifiedBy>Faisal Noor</cp:lastModifiedBy>
  <cp:revision>21</cp:revision>
  <dcterms:created xsi:type="dcterms:W3CDTF">2017-04-05T09:34:00Z</dcterms:created>
  <dcterms:modified xsi:type="dcterms:W3CDTF">2017-04-10T10:24:56Z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