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sldIdLst>
    <p:sldId id="256" r:id="rId3"/>
    <p:sldId id="269" r:id="rId4"/>
    <p:sldId id="270" r:id="rId5"/>
    <p:sldId id="271" r:id="rId6"/>
    <p:sldId id="272" r:id="rId7"/>
    <p:sldId id="273" r:id="rId8"/>
    <p:sldId id="274" r:id="rId9"/>
    <p:sldId id="275" r:id="rId10"/>
    <p:sldId id="257" r:id="rId11"/>
    <p:sldId id="258" r:id="rId12"/>
    <p:sldId id="259" r:id="rId13"/>
    <p:sldId id="260" r:id="rId14"/>
    <p:sldId id="261"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95E54F6-1F91-444A-95BA-7EB3796306B7}" type="datetimeFigureOut">
              <a:rPr lang="en-US" smtClean="0"/>
              <a:pPr/>
              <a:t>5/6/2015</a:t>
            </a:fld>
            <a:endParaRPr lang="en-US"/>
          </a:p>
        </p:txBody>
      </p:sp>
      <p:sp>
        <p:nvSpPr>
          <p:cNvPr id="16" name="Slide Number Placeholder 15"/>
          <p:cNvSpPr>
            <a:spLocks noGrp="1"/>
          </p:cNvSpPr>
          <p:nvPr>
            <p:ph type="sldNum" sz="quarter" idx="11"/>
          </p:nvPr>
        </p:nvSpPr>
        <p:spPr/>
        <p:txBody>
          <a:bodyPr/>
          <a:lstStyle/>
          <a:p>
            <a:fld id="{D7DB76EF-BDE0-4959-82DB-AE16705F3B0A}"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E54F6-1F91-444A-95BA-7EB3796306B7}" type="datetimeFigureOut">
              <a:rPr lang="en-US" smtClean="0"/>
              <a:pPr/>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E54F6-1F91-444A-95BA-7EB3796306B7}" type="datetimeFigureOut">
              <a:rPr lang="en-US" smtClean="0"/>
              <a:pPr/>
              <a:t>5/6/2015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E54F6-1F91-444A-95BA-7EB3796306B7}" type="datetimeFigureOut">
              <a:rPr lang="en-US" smtClean="0"/>
              <a:pPr/>
              <a:t>5/6/2015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E54F6-1F91-444A-95BA-7EB3796306B7}" type="datetimeFigureOut">
              <a:rPr lang="en-US" smtClean="0"/>
              <a:pPr/>
              <a:t>5/6/2015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E54F6-1F91-444A-95BA-7EB3796306B7}" type="datetimeFigureOut">
              <a:rPr lang="en-US" smtClean="0"/>
              <a:pPr/>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95E54F6-1F91-444A-95BA-7EB3796306B7}" type="datetimeFigureOut">
              <a:rPr lang="en-US" smtClean="0"/>
              <a:pPr/>
              <a:t>5/6/2015</a:t>
            </a:fld>
            <a:endParaRPr lang="en-US"/>
          </a:p>
        </p:txBody>
      </p:sp>
      <p:sp>
        <p:nvSpPr>
          <p:cNvPr id="15" name="Slide Number Placeholder 14"/>
          <p:cNvSpPr>
            <a:spLocks noGrp="1"/>
          </p:cNvSpPr>
          <p:nvPr>
            <p:ph type="sldNum" sz="quarter" idx="15"/>
          </p:nvPr>
        </p:nvSpPr>
        <p:spPr/>
        <p:txBody>
          <a:bodyPr/>
          <a:lstStyle>
            <a:lvl1pPr algn="ctr">
              <a:defRPr/>
            </a:lvl1pPr>
          </a:lstStyle>
          <a:p>
            <a:fld id="{D7DB76EF-BDE0-4959-82DB-AE16705F3B0A}"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E54F6-1F91-444A-95BA-7EB3796306B7}" type="datetimeFigureOut">
              <a:rPr lang="en-US" smtClean="0"/>
              <a:pPr/>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5E54F6-1F91-444A-95BA-7EB3796306B7}" type="datetimeFigureOut">
              <a:rPr lang="en-US" smtClean="0"/>
              <a:pPr/>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76EF-BDE0-4959-82DB-AE16705F3B0A}"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5E54F6-1F91-444A-95BA-7EB3796306B7}" type="datetimeFigureOut">
              <a:rPr lang="en-US" smtClean="0"/>
              <a:pPr/>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76EF-BDE0-4959-82DB-AE16705F3B0A}"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7DB76EF-BDE0-4959-82DB-AE16705F3B0A}"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95E54F6-1F91-444A-95BA-7EB3796306B7}" type="datetimeFigureOut">
              <a:rPr lang="en-US" smtClean="0"/>
              <a:pPr/>
              <a:t>5/6/2015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5E54F6-1F91-444A-95BA-7EB3796306B7}" type="datetimeFigureOut">
              <a:rPr lang="en-US" smtClean="0"/>
              <a:pPr/>
              <a:t>5/6/2015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B76EF-BDE0-4959-82DB-AE16705F3B0A}"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E54F6-1F91-444A-95BA-7EB3796306B7}" type="datetimeFigureOut">
              <a:rPr lang="en-US" smtClean="0"/>
              <a:pPr/>
              <a:t>5/6/2015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B76EF-BDE0-4959-82DB-AE16705F3B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95E54F6-1F91-444A-95BA-7EB3796306B7}" type="datetimeFigureOut">
              <a:rPr lang="en-US" smtClean="0"/>
              <a:pPr/>
              <a:t>5/6/2015</a:t>
            </a:fld>
            <a:endParaRPr lang="en-US"/>
          </a:p>
        </p:txBody>
      </p:sp>
      <p:sp>
        <p:nvSpPr>
          <p:cNvPr id="9" name="Slide Number Placeholder 8"/>
          <p:cNvSpPr>
            <a:spLocks noGrp="1"/>
          </p:cNvSpPr>
          <p:nvPr>
            <p:ph type="sldNum" sz="quarter" idx="15"/>
          </p:nvPr>
        </p:nvSpPr>
        <p:spPr/>
        <p:txBody>
          <a:bodyPr/>
          <a:lstStyle/>
          <a:p>
            <a:fld id="{D7DB76EF-BDE0-4959-82DB-AE16705F3B0A}"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95E54F6-1F91-444A-95BA-7EB3796306B7}" type="datetimeFigureOut">
              <a:rPr lang="en-US" smtClean="0"/>
              <a:pPr/>
              <a:t>5/6/2015</a:t>
            </a:fld>
            <a:endParaRPr lang="en-US"/>
          </a:p>
        </p:txBody>
      </p:sp>
      <p:sp>
        <p:nvSpPr>
          <p:cNvPr id="9" name="Slide Number Placeholder 8"/>
          <p:cNvSpPr>
            <a:spLocks noGrp="1"/>
          </p:cNvSpPr>
          <p:nvPr>
            <p:ph type="sldNum" sz="quarter" idx="11"/>
          </p:nvPr>
        </p:nvSpPr>
        <p:spPr/>
        <p:txBody>
          <a:bodyPr/>
          <a:lstStyle/>
          <a:p>
            <a:fld id="{D7DB76EF-BDE0-4959-82DB-AE16705F3B0A}"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95E54F6-1F91-444A-95BA-7EB3796306B7}" type="datetimeFigureOut">
              <a:rPr lang="en-US" smtClean="0"/>
              <a:pPr/>
              <a:t>5/6/2015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7DB76EF-BDE0-4959-82DB-AE16705F3B0A}"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E54F6-1F91-444A-95BA-7EB3796306B7}" type="datetimeFigureOut">
              <a:rPr lang="en-US" smtClean="0"/>
              <a:pPr/>
              <a:t>5/6/2015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B76EF-BDE0-4959-82DB-AE16705F3B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743200"/>
          </a:xfrm>
        </p:spPr>
        <p:txBody>
          <a:bodyPr>
            <a:noAutofit/>
          </a:bodyPr>
          <a:lstStyle/>
          <a:p>
            <a:r>
              <a:rPr lang="en-US" sz="2400" b="1" dirty="0" smtClean="0">
                <a:solidFill>
                  <a:schemeClr val="tx1"/>
                </a:solidFill>
              </a:rPr>
              <a:t>-Ahmed </a:t>
            </a:r>
            <a:r>
              <a:rPr lang="en-US" sz="2400" b="1" dirty="0" err="1" smtClean="0">
                <a:solidFill>
                  <a:schemeClr val="tx1"/>
                </a:solidFill>
              </a:rPr>
              <a:t>hesham</a:t>
            </a:r>
            <a:endParaRPr lang="en-US" sz="2400" b="1" dirty="0" smtClean="0">
              <a:solidFill>
                <a:schemeClr val="tx1"/>
              </a:solidFill>
            </a:endParaRPr>
          </a:p>
          <a:p>
            <a:r>
              <a:rPr lang="en-US" sz="2400" b="1" dirty="0" smtClean="0">
                <a:solidFill>
                  <a:schemeClr val="tx1"/>
                </a:solidFill>
              </a:rPr>
              <a:t>-Ahmed </a:t>
            </a:r>
            <a:r>
              <a:rPr lang="en-US" sz="2400" b="1" dirty="0" err="1" smtClean="0">
                <a:solidFill>
                  <a:schemeClr val="tx1"/>
                </a:solidFill>
              </a:rPr>
              <a:t>fouad</a:t>
            </a:r>
            <a:endParaRPr lang="en-US" sz="2400" b="1" dirty="0" smtClean="0">
              <a:solidFill>
                <a:schemeClr val="tx1"/>
              </a:solidFill>
            </a:endParaRPr>
          </a:p>
          <a:p>
            <a:r>
              <a:rPr lang="en-US" sz="2400" b="1" dirty="0" smtClean="0">
                <a:solidFill>
                  <a:schemeClr val="tx1"/>
                </a:solidFill>
              </a:rPr>
              <a:t>-</a:t>
            </a:r>
            <a:r>
              <a:rPr lang="en-US" sz="2400" b="1" dirty="0" err="1" smtClean="0">
                <a:solidFill>
                  <a:schemeClr val="tx1"/>
                </a:solidFill>
              </a:rPr>
              <a:t>MohamedTarek</a:t>
            </a:r>
            <a:endParaRPr lang="en-US" sz="2400" b="1" dirty="0" smtClean="0">
              <a:solidFill>
                <a:schemeClr val="tx1"/>
              </a:solidFill>
            </a:endParaRPr>
          </a:p>
          <a:p>
            <a:r>
              <a:rPr lang="en-US" sz="2400" b="1" dirty="0" smtClean="0">
                <a:solidFill>
                  <a:schemeClr val="tx1"/>
                </a:solidFill>
              </a:rPr>
              <a:t>-</a:t>
            </a:r>
            <a:r>
              <a:rPr lang="en-US" sz="2400" b="1" dirty="0" err="1" smtClean="0">
                <a:solidFill>
                  <a:schemeClr val="tx1"/>
                </a:solidFill>
              </a:rPr>
              <a:t>Karemm</a:t>
            </a:r>
            <a:r>
              <a:rPr lang="en-US" sz="2400" b="1" dirty="0" smtClean="0">
                <a:solidFill>
                  <a:schemeClr val="tx1"/>
                </a:solidFill>
              </a:rPr>
              <a:t> said</a:t>
            </a:r>
          </a:p>
          <a:p>
            <a:r>
              <a:rPr lang="en-US" sz="2400" b="1" dirty="0" smtClean="0">
                <a:solidFill>
                  <a:schemeClr val="tx1"/>
                </a:solidFill>
              </a:rPr>
              <a:t>-</a:t>
            </a:r>
            <a:r>
              <a:rPr lang="en-US" sz="2400" b="1" dirty="0" err="1" smtClean="0">
                <a:solidFill>
                  <a:schemeClr val="tx1"/>
                </a:solidFill>
              </a:rPr>
              <a:t>Mahmoud</a:t>
            </a:r>
            <a:r>
              <a:rPr lang="en-US" sz="2400" b="1" dirty="0" smtClean="0">
                <a:solidFill>
                  <a:schemeClr val="tx1"/>
                </a:solidFill>
              </a:rPr>
              <a:t> </a:t>
            </a:r>
            <a:r>
              <a:rPr lang="en-US" sz="2400" b="1" dirty="0" err="1" smtClean="0">
                <a:solidFill>
                  <a:schemeClr val="tx1"/>
                </a:solidFill>
              </a:rPr>
              <a:t>Nabil</a:t>
            </a:r>
            <a:endParaRPr lang="en-US" sz="2400" b="1" dirty="0" smtClean="0">
              <a:solidFill>
                <a:schemeClr val="tx1"/>
              </a:solidFill>
            </a:endParaRPr>
          </a:p>
          <a:p>
            <a:r>
              <a:rPr lang="en-US" sz="2400" b="1" dirty="0" smtClean="0">
                <a:solidFill>
                  <a:schemeClr val="tx1"/>
                </a:solidFill>
              </a:rPr>
              <a:t>_</a:t>
            </a:r>
            <a:r>
              <a:rPr lang="en-US" sz="2400" b="1" dirty="0" err="1" smtClean="0">
                <a:solidFill>
                  <a:schemeClr val="tx1"/>
                </a:solidFill>
              </a:rPr>
              <a:t>Mosaab</a:t>
            </a:r>
            <a:r>
              <a:rPr lang="en-US" sz="2400" b="1" dirty="0" smtClean="0">
                <a:solidFill>
                  <a:schemeClr val="tx1"/>
                </a:solidFill>
              </a:rPr>
              <a:t> </a:t>
            </a:r>
          </a:p>
        </p:txBody>
      </p:sp>
      <p:sp>
        <p:nvSpPr>
          <p:cNvPr id="2" name="Title 1"/>
          <p:cNvSpPr>
            <a:spLocks noGrp="1"/>
          </p:cNvSpPr>
          <p:nvPr>
            <p:ph type="ctrTitle"/>
          </p:nvPr>
        </p:nvSpPr>
        <p:spPr/>
        <p:txBody>
          <a:bodyPr/>
          <a:lstStyle/>
          <a:p>
            <a:r>
              <a:rPr lang="en-US" sz="4000" dirty="0" smtClean="0"/>
              <a:t>Prof . Hussein </a:t>
            </a:r>
            <a:r>
              <a:rPr lang="en-US" sz="4000" dirty="0" err="1" smtClean="0"/>
              <a:t>Omran</a:t>
            </a:r>
            <a:r>
              <a:rPr lang="en-US" sz="4000" dirty="0" smtClean="0"/>
              <a:t/>
            </a:r>
            <a:br>
              <a:rPr lang="en-US" sz="4000" dirty="0" smtClean="0"/>
            </a:br>
            <a:r>
              <a:rPr lang="en-US" sz="4000" dirty="0" err="1" smtClean="0"/>
              <a:t>Eng</a:t>
            </a:r>
            <a:r>
              <a:rPr lang="en-US" sz="4000" dirty="0" smtClean="0"/>
              <a:t> . Islam</a:t>
            </a: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
            <a:ext cx="1625397" cy="1625397"/>
          </a:xfrm>
          <a:prstGeom prst="rect">
            <a:avLst/>
          </a:prstGeom>
        </p:spPr>
      </p:pic>
      <p:sp>
        <p:nvSpPr>
          <p:cNvPr id="6" name="TextBox 5"/>
          <p:cNvSpPr txBox="1"/>
          <p:nvPr/>
        </p:nvSpPr>
        <p:spPr>
          <a:xfrm>
            <a:off x="2234997" y="846759"/>
            <a:ext cx="5689803" cy="523220"/>
          </a:xfrm>
          <a:prstGeom prst="rect">
            <a:avLst/>
          </a:prstGeom>
          <a:noFill/>
        </p:spPr>
        <p:txBody>
          <a:bodyPr wrap="square" rtlCol="1">
            <a:spAutoFit/>
          </a:bodyPr>
          <a:lstStyle/>
          <a:p>
            <a:r>
              <a:rPr lang="en-US" sz="2800" b="1" dirty="0" smtClean="0">
                <a:latin typeface="Castellar" pitchFamily="18" charset="0"/>
              </a:rPr>
              <a:t>Gear Factory System</a:t>
            </a:r>
            <a:endParaRPr lang="ar-EG" sz="2800" b="1" dirty="0">
              <a:latin typeface="Castellar"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Context Diagram(Level 0)</a:t>
            </a:r>
            <a:r>
              <a:rPr lang="en-US" dirty="0"/>
              <a:t>:</a:t>
            </a:r>
            <a:br>
              <a:rPr lang="en-US" dirty="0"/>
            </a:br>
            <a:endParaRPr lang="en-US" dirty="0"/>
          </a:p>
        </p:txBody>
      </p:sp>
      <p:pic>
        <p:nvPicPr>
          <p:cNvPr id="1026" name="Picture 2" descr="C:\Users\tarek\Desktop\Untitled.png"/>
          <p:cNvPicPr>
            <a:picLocks noGrp="1" noChangeAspect="1" noChangeArrowheads="1"/>
          </p:cNvPicPr>
          <p:nvPr>
            <p:ph idx="1"/>
          </p:nvPr>
        </p:nvPicPr>
        <p:blipFill>
          <a:blip r:embed="rId2" cstate="print"/>
          <a:stretch>
            <a:fillRect/>
          </a:stretch>
        </p:blipFill>
        <p:spPr bwMode="auto">
          <a:xfrm>
            <a:off x="546957" y="1600200"/>
            <a:ext cx="8050085" cy="45259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Context Diagram(Level 0)</a:t>
            </a:r>
            <a:r>
              <a:rPr lang="en-US" dirty="0"/>
              <a:t>:</a:t>
            </a:r>
            <a:br>
              <a:rPr lang="en-US" dirty="0"/>
            </a:br>
            <a:endParaRPr lang="en-US" dirty="0"/>
          </a:p>
        </p:txBody>
      </p:sp>
      <p:sp>
        <p:nvSpPr>
          <p:cNvPr id="3" name="Content Placeholder 2"/>
          <p:cNvSpPr>
            <a:spLocks noGrp="1"/>
          </p:cNvSpPr>
          <p:nvPr>
            <p:ph idx="1"/>
          </p:nvPr>
        </p:nvSpPr>
        <p:spPr/>
        <p:txBody>
          <a:bodyPr/>
          <a:lstStyle/>
          <a:p>
            <a:r>
              <a:rPr lang="en-US" b="1" u="sng" dirty="0"/>
              <a:t>-</a:t>
            </a:r>
            <a:r>
              <a:rPr lang="en-US" b="1" dirty="0"/>
              <a:t>in our context diagram (level 0) we have three main entities (customer-</a:t>
            </a:r>
            <a:r>
              <a:rPr lang="en-US" b="1" dirty="0" err="1"/>
              <a:t>manufacteur</a:t>
            </a:r>
            <a:r>
              <a:rPr lang="en-US" b="1" dirty="0"/>
              <a:t>-manager)and the gear system which will interact with the entities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DFD(Gear Factory)</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2731875" y="1600200"/>
            <a:ext cx="3680249"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DFD(Gear Factory)</a:t>
            </a:r>
            <a:endParaRPr lang="en-US" dirty="0"/>
          </a:p>
        </p:txBody>
      </p:sp>
      <p:sp>
        <p:nvSpPr>
          <p:cNvPr id="3" name="Content Placeholder 2"/>
          <p:cNvSpPr>
            <a:spLocks noGrp="1"/>
          </p:cNvSpPr>
          <p:nvPr>
            <p:ph idx="1"/>
          </p:nvPr>
        </p:nvSpPr>
        <p:spPr/>
        <p:txBody>
          <a:bodyPr/>
          <a:lstStyle/>
          <a:p>
            <a:r>
              <a:rPr lang="en-US" dirty="0"/>
              <a:t>*In the data flow diagram (level 1) we discuss more details about the system which include the three main entities (customer-</a:t>
            </a:r>
            <a:r>
              <a:rPr lang="en-US" dirty="0" err="1"/>
              <a:t>manufacteur</a:t>
            </a:r>
            <a:r>
              <a:rPr lang="en-US" dirty="0"/>
              <a:t>-manager) ,</a:t>
            </a:r>
            <a:r>
              <a:rPr lang="en-US" dirty="0" err="1"/>
              <a:t>processes,and</a:t>
            </a:r>
            <a:r>
              <a:rPr lang="en-US" dirty="0"/>
              <a:t> data store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722438"/>
          </a:xfrm>
        </p:spPr>
        <p:txBody>
          <a:bodyPr>
            <a:normAutofit fontScale="90000"/>
          </a:bodyPr>
          <a:lstStyle/>
          <a:p>
            <a:r>
              <a:rPr lang="en-US" u="sng" dirty="0" smtClean="0"/>
              <a:t>SQL Schema</a:t>
            </a:r>
            <a:r>
              <a:rPr lang="en-US" dirty="0" smtClean="0"/>
              <a:t>:</a:t>
            </a:r>
            <a:br>
              <a:rPr lang="en-US" dirty="0" smtClean="0"/>
            </a:b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1064" y="1600200"/>
            <a:ext cx="8061871" cy="45259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(Gear factory)</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43000" y="1600200"/>
            <a:ext cx="6400800" cy="525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(Gear factory)</a:t>
            </a:r>
            <a:endParaRPr lang="en-US" dirty="0"/>
          </a:p>
        </p:txBody>
      </p:sp>
      <p:sp>
        <p:nvSpPr>
          <p:cNvPr id="3" name="Content Placeholder 2"/>
          <p:cNvSpPr>
            <a:spLocks noGrp="1"/>
          </p:cNvSpPr>
          <p:nvPr>
            <p:ph idx="1"/>
          </p:nvPr>
        </p:nvSpPr>
        <p:spPr/>
        <p:txBody>
          <a:bodyPr/>
          <a:lstStyle/>
          <a:p>
            <a:r>
              <a:rPr lang="en-US" b="1" dirty="0"/>
              <a:t>*in use case diagram consists from several actors and cases for each actor , in our system our main actors </a:t>
            </a:r>
            <a:r>
              <a:rPr lang="en-US" b="1" dirty="0" err="1"/>
              <a:t>customer,manager,manufacteur,and</a:t>
            </a:r>
            <a:r>
              <a:rPr lang="en-US" b="1" dirty="0"/>
              <a:t> suppliers </a:t>
            </a: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Requirements</a:t>
            </a:r>
            <a:r>
              <a:rPr lang="en-US" b="1" dirty="0"/>
              <a:t>:</a:t>
            </a:r>
            <a:r>
              <a:rPr lang="en-US" dirty="0"/>
              <a:t/>
            </a:r>
            <a:br>
              <a:rPr lang="en-US" dirty="0"/>
            </a:br>
            <a:endParaRPr lang="ar-EG" dirty="0"/>
          </a:p>
        </p:txBody>
      </p:sp>
      <p:sp>
        <p:nvSpPr>
          <p:cNvPr id="3" name="Content Placeholder 2"/>
          <p:cNvSpPr>
            <a:spLocks noGrp="1"/>
          </p:cNvSpPr>
          <p:nvPr>
            <p:ph idx="1"/>
          </p:nvPr>
        </p:nvSpPr>
        <p:spPr/>
        <p:txBody>
          <a:bodyPr/>
          <a:lstStyle/>
          <a:p>
            <a:r>
              <a:rPr lang="en-US" u="sng" dirty="0"/>
              <a:t>User</a:t>
            </a:r>
            <a:r>
              <a:rPr lang="en-US" b="1" u="sng" dirty="0"/>
              <a:t> </a:t>
            </a:r>
            <a:r>
              <a:rPr lang="en-US" u="sng" dirty="0"/>
              <a:t>Requirement</a:t>
            </a:r>
            <a:r>
              <a:rPr lang="en-US" dirty="0"/>
              <a:t>:</a:t>
            </a:r>
          </a:p>
          <a:p>
            <a:r>
              <a:rPr lang="en-US" dirty="0"/>
              <a:t>The system provide for user manipulation with data such as (add, search, update, remove) helps you to get on time information of (customers, employees ...etc.) and this information helping for produce reports.</a:t>
            </a:r>
          </a:p>
        </p:txBody>
      </p:sp>
    </p:spTree>
    <p:extLst>
      <p:ext uri="{BB962C8B-B14F-4D97-AF65-F5344CB8AC3E}">
        <p14:creationId xmlns:p14="http://schemas.microsoft.com/office/powerpoint/2010/main" val="114916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System</a:t>
            </a:r>
            <a:r>
              <a:rPr lang="en-US" b="1" u="sng" dirty="0"/>
              <a:t> </a:t>
            </a:r>
            <a:r>
              <a:rPr lang="en-US" u="sng" dirty="0"/>
              <a:t>Requirement</a:t>
            </a:r>
            <a:r>
              <a:rPr lang="en-US" dirty="0"/>
              <a:t>:</a:t>
            </a:r>
            <a:br>
              <a:rPr lang="en-US" dirty="0"/>
            </a:br>
            <a:endParaRPr lang="ar-EG" dirty="0"/>
          </a:p>
        </p:txBody>
      </p:sp>
      <p:sp>
        <p:nvSpPr>
          <p:cNvPr id="3" name="Content Placeholder 2"/>
          <p:cNvSpPr>
            <a:spLocks noGrp="1"/>
          </p:cNvSpPr>
          <p:nvPr>
            <p:ph idx="1"/>
          </p:nvPr>
        </p:nvSpPr>
        <p:spPr/>
        <p:txBody>
          <a:bodyPr/>
          <a:lstStyle/>
          <a:p>
            <a:r>
              <a:rPr lang="en-US" dirty="0" smtClean="0"/>
              <a:t>The </a:t>
            </a:r>
            <a:r>
              <a:rPr lang="en-US" dirty="0"/>
              <a:t>system should have forms that provides the following </a:t>
            </a:r>
          </a:p>
          <a:p>
            <a:r>
              <a:rPr lang="en-US" dirty="0"/>
              <a:t>1-registration (sign in) form to going into system and form for who want to make new account (sign up) for sign up there is some constraints. </a:t>
            </a:r>
          </a:p>
          <a:p>
            <a:endParaRPr lang="ar-EG" dirty="0"/>
          </a:p>
        </p:txBody>
      </p:sp>
    </p:spTree>
    <p:extLst>
      <p:ext uri="{BB962C8B-B14F-4D97-AF65-F5344CB8AC3E}">
        <p14:creationId xmlns:p14="http://schemas.microsoft.com/office/powerpoint/2010/main" val="349509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*First you cannot let the text boxes empty and make register and then you cannot make new account with (Username, Password) which is already exist in the database and checking the textbox for confirm password  with password textbox  if they are same or not.</a:t>
            </a:r>
          </a:p>
          <a:p>
            <a:endParaRPr lang="ar-EG" dirty="0"/>
          </a:p>
        </p:txBody>
      </p:sp>
    </p:spTree>
    <p:extLst>
      <p:ext uri="{BB962C8B-B14F-4D97-AF65-F5344CB8AC3E}">
        <p14:creationId xmlns:p14="http://schemas.microsoft.com/office/powerpoint/2010/main" val="333560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r>
              <a:rPr lang="en-US" dirty="0"/>
              <a:t>2-from registration user must going to form which is a menu have the ability to enter all other forms in the system you can from menu sign out and going back to sign in form.</a:t>
            </a:r>
          </a:p>
          <a:p>
            <a:r>
              <a:rPr lang="en-US" dirty="0"/>
              <a:t>3-each form in the menu is a form for which can interact directly with database and provide the following (add, search, update, remove, back to menu, close).</a:t>
            </a:r>
          </a:p>
          <a:p>
            <a:endParaRPr lang="ar-EG" dirty="0"/>
          </a:p>
        </p:txBody>
      </p:sp>
    </p:spTree>
    <p:extLst>
      <p:ext uri="{BB962C8B-B14F-4D97-AF65-F5344CB8AC3E}">
        <p14:creationId xmlns:p14="http://schemas.microsoft.com/office/powerpoint/2010/main" val="140199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4-in the database we need tables for (customers, orders, suppliers, raw material, employees, department, work schedule, gears, machines, gear knifes, shippers) the attributes and relationships for the tables are discussed later.</a:t>
            </a:r>
          </a:p>
          <a:p>
            <a:endParaRPr lang="ar-EG" dirty="0"/>
          </a:p>
        </p:txBody>
      </p:sp>
    </p:spTree>
    <p:extLst>
      <p:ext uri="{BB962C8B-B14F-4D97-AF65-F5344CB8AC3E}">
        <p14:creationId xmlns:p14="http://schemas.microsoft.com/office/powerpoint/2010/main" val="7109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Functional Requirements</a:t>
            </a:r>
            <a:r>
              <a:rPr lang="en-US" dirty="0"/>
              <a:t>:</a:t>
            </a:r>
            <a:br>
              <a:rPr lang="en-US" dirty="0"/>
            </a:br>
            <a:endParaRPr lang="ar-EG"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a:t>Each user: can join in the system but with authorized name and pass and looking for all information he/her needed and also can modify or remove on this data.</a:t>
            </a:r>
          </a:p>
          <a:p>
            <a:r>
              <a:rPr lang="en-US" dirty="0"/>
              <a:t>*The system: have to check the registration for all users want join in the system and if the user want to make new account the system have to check that his username and password are not inserted before.</a:t>
            </a:r>
          </a:p>
          <a:p>
            <a:r>
              <a:rPr lang="en-US" dirty="0"/>
              <a:t>*The manager: have to see the date and time of the sign in for all users in the system.</a:t>
            </a:r>
          </a:p>
          <a:p>
            <a:endParaRPr lang="ar-EG" dirty="0"/>
          </a:p>
        </p:txBody>
      </p:sp>
    </p:spTree>
    <p:extLst>
      <p:ext uri="{BB962C8B-B14F-4D97-AF65-F5344CB8AC3E}">
        <p14:creationId xmlns:p14="http://schemas.microsoft.com/office/powerpoint/2010/main" val="318537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Non-Functional Requirements</a:t>
            </a:r>
            <a:r>
              <a:rPr lang="en-US" dirty="0"/>
              <a:t>:</a:t>
            </a:r>
            <a:br>
              <a:rPr lang="en-US" dirty="0"/>
            </a:br>
            <a:endParaRPr lang="ar-EG" dirty="0"/>
          </a:p>
        </p:txBody>
      </p:sp>
      <p:sp>
        <p:nvSpPr>
          <p:cNvPr id="3" name="Content Placeholder 2"/>
          <p:cNvSpPr>
            <a:spLocks noGrp="1"/>
          </p:cNvSpPr>
          <p:nvPr>
            <p:ph idx="1"/>
          </p:nvPr>
        </p:nvSpPr>
        <p:spPr/>
        <p:txBody>
          <a:bodyPr>
            <a:normAutofit fontScale="85000" lnSpcReduction="10000"/>
          </a:bodyPr>
          <a:lstStyle/>
          <a:p>
            <a:r>
              <a:rPr lang="en-GB" dirty="0" smtClean="0"/>
              <a:t>Product </a:t>
            </a:r>
            <a:r>
              <a:rPr lang="en-GB" dirty="0"/>
              <a:t>requirement:</a:t>
            </a:r>
            <a:endParaRPr lang="en-US" dirty="0"/>
          </a:p>
          <a:p>
            <a:r>
              <a:rPr lang="en-GB" dirty="0"/>
              <a:t>The Gear-Factory System shall be available to all users during normal working hours (Sat–wed, 08:30 – 17:30). Downtime within normal working hours shall not exceed five seconds in any one day.</a:t>
            </a:r>
            <a:endParaRPr lang="en-US" dirty="0"/>
          </a:p>
          <a:p>
            <a:r>
              <a:rPr lang="en-GB" dirty="0"/>
              <a:t>Organizational requirement:</a:t>
            </a:r>
            <a:br>
              <a:rPr lang="en-GB" dirty="0"/>
            </a:br>
            <a:r>
              <a:rPr lang="en-GB" dirty="0"/>
              <a:t>Users of the Gear-Factory System shall authenticate themselves using their usernames and passwords.</a:t>
            </a:r>
            <a:endParaRPr lang="en-US" dirty="0"/>
          </a:p>
          <a:p>
            <a:r>
              <a:rPr lang="en-GB" dirty="0"/>
              <a:t>External requirement:</a:t>
            </a:r>
            <a:br>
              <a:rPr lang="en-GB" dirty="0"/>
            </a:br>
            <a:r>
              <a:rPr lang="en-GB" dirty="0"/>
              <a:t>The system shall implement privacy for users that only the staff in the company can enter the system.</a:t>
            </a:r>
            <a:r>
              <a:rPr lang="en-GB" b="1" dirty="0"/>
              <a:t> </a:t>
            </a:r>
            <a:endParaRPr lang="en-US" dirty="0"/>
          </a:p>
          <a:p>
            <a:endParaRPr lang="ar-EG" dirty="0"/>
          </a:p>
        </p:txBody>
      </p:sp>
    </p:spTree>
    <p:extLst>
      <p:ext uri="{BB962C8B-B14F-4D97-AF65-F5344CB8AC3E}">
        <p14:creationId xmlns:p14="http://schemas.microsoft.com/office/powerpoint/2010/main" val="2430205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ERD(Gear Factory)</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a:xfrm>
            <a:off x="5791200" y="1535112"/>
            <a:ext cx="2895600" cy="5322887"/>
          </a:xfrm>
        </p:spPr>
        <p:txBody>
          <a:bodyPr/>
          <a:lstStyle/>
          <a:p>
            <a:r>
              <a:rPr lang="en-US" dirty="0"/>
              <a:t>ERD its aim to show the relation between the different </a:t>
            </a:r>
            <a:r>
              <a:rPr lang="en-US" dirty="0" err="1"/>
              <a:t>entitites</a:t>
            </a:r>
            <a:r>
              <a:rPr lang="en-US" dirty="0"/>
              <a:t> of the system  in our system </a:t>
            </a:r>
          </a:p>
        </p:txBody>
      </p:sp>
      <p:pic>
        <p:nvPicPr>
          <p:cNvPr id="7" name="Content Placeholder 3"/>
          <p:cNvPicPr>
            <a:picLocks noGrp="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rot="16200000">
            <a:off x="114300" y="1257300"/>
            <a:ext cx="5486400" cy="5715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TotalTime>
  <Words>546</Words>
  <Application>Microsoft Office PowerPoint</Application>
  <PresentationFormat>On-screen Show (4:3)</PresentationFormat>
  <Paragraphs>39</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Paper</vt:lpstr>
      <vt:lpstr>Office Theme</vt:lpstr>
      <vt:lpstr>Prof . Hussein Omran Eng . Islam</vt:lpstr>
      <vt:lpstr>Requirements: </vt:lpstr>
      <vt:lpstr>System Requirement: </vt:lpstr>
      <vt:lpstr>PowerPoint Presentation</vt:lpstr>
      <vt:lpstr>PowerPoint Presentation</vt:lpstr>
      <vt:lpstr>PowerPoint Presentation</vt:lpstr>
      <vt:lpstr>Functional Requirements: </vt:lpstr>
      <vt:lpstr>Non-Functional Requirements: </vt:lpstr>
      <vt:lpstr>ERD(Gear Factory)</vt:lpstr>
      <vt:lpstr>Context Diagram(Level 0): </vt:lpstr>
      <vt:lpstr>Context Diagram(Level 0): </vt:lpstr>
      <vt:lpstr>DFD(Gear Factory)</vt:lpstr>
      <vt:lpstr>DFD(Gear Factory)</vt:lpstr>
      <vt:lpstr>SQL Schema:  </vt:lpstr>
      <vt:lpstr>Use case (Gear factory)</vt:lpstr>
      <vt:lpstr>Use case (Gear factory)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 Factory</dc:title>
  <dc:creator>tarek</dc:creator>
  <cp:lastModifiedBy>PSC</cp:lastModifiedBy>
  <cp:revision>6</cp:revision>
  <dcterms:created xsi:type="dcterms:W3CDTF">2015-05-07T03:01:09Z</dcterms:created>
  <dcterms:modified xsi:type="dcterms:W3CDTF">2015-05-06T10:16:11Z</dcterms:modified>
</cp:coreProperties>
</file>