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4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1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0F28-F215-4D4B-9885-1CADAE3FC40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5014-D94A-4BBA-BC2F-4C13F55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62603" y="106257"/>
            <a:ext cx="2665927" cy="528034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5161847" y="846797"/>
            <a:ext cx="1867437" cy="528034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Option: Vs. Pl or PC</a:t>
            </a:r>
            <a:endParaRPr lang="en-US" sz="1600" dirty="0"/>
          </a:p>
        </p:txBody>
      </p:sp>
      <p:sp>
        <p:nvSpPr>
          <p:cNvPr id="7" name="Flowchart: Decision 6"/>
          <p:cNvSpPr/>
          <p:nvPr/>
        </p:nvSpPr>
        <p:spPr>
          <a:xfrm>
            <a:off x="5277760" y="1606644"/>
            <a:ext cx="1635617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 Vs. PC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5277761" y="3615752"/>
            <a:ext cx="1403798" cy="798490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Pl random</a:t>
            </a:r>
            <a:endParaRPr lang="en-US" dirty="0"/>
          </a:p>
        </p:txBody>
      </p:sp>
      <p:sp>
        <p:nvSpPr>
          <p:cNvPr id="13" name="Flowchart: Data 12"/>
          <p:cNvSpPr/>
          <p:nvPr/>
        </p:nvSpPr>
        <p:spPr>
          <a:xfrm>
            <a:off x="5045940" y="4666584"/>
            <a:ext cx="1867437" cy="528034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 or PC Col. entry</a:t>
            </a:r>
            <a:endParaRPr lang="en-US" sz="16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097459" y="5431674"/>
            <a:ext cx="1764404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Plays   Count &lt; 7</a:t>
            </a:r>
            <a:endParaRPr lang="en-US" sz="1400" dirty="0"/>
          </a:p>
        </p:txBody>
      </p:sp>
      <p:sp>
        <p:nvSpPr>
          <p:cNvPr id="27" name="Flowchart: Connector 26"/>
          <p:cNvSpPr/>
          <p:nvPr/>
        </p:nvSpPr>
        <p:spPr>
          <a:xfrm>
            <a:off x="7428530" y="6101374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092899" y="6101374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C2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7362108" y="825518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C4</a:t>
            </a:r>
          </a:p>
        </p:txBody>
      </p:sp>
      <p:sp>
        <p:nvSpPr>
          <p:cNvPr id="31" name="Flowchart: Connector 30"/>
          <p:cNvSpPr/>
          <p:nvPr/>
        </p:nvSpPr>
        <p:spPr>
          <a:xfrm>
            <a:off x="4080026" y="4643021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C5</a:t>
            </a:r>
          </a:p>
        </p:txBody>
      </p:sp>
      <p:cxnSp>
        <p:nvCxnSpPr>
          <p:cNvPr id="33" name="Straight Arrow Connector 32"/>
          <p:cNvCxnSpPr>
            <a:stCxn id="5" idx="2"/>
            <a:endCxn id="6" idx="1"/>
          </p:cNvCxnSpPr>
          <p:nvPr/>
        </p:nvCxnSpPr>
        <p:spPr>
          <a:xfrm flipH="1">
            <a:off x="6095566" y="634291"/>
            <a:ext cx="1" cy="212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7" idx="0"/>
          </p:cNvCxnSpPr>
          <p:nvPr/>
        </p:nvCxnSpPr>
        <p:spPr>
          <a:xfrm>
            <a:off x="6095566" y="1374831"/>
            <a:ext cx="3" cy="231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6" idx="5"/>
          </p:cNvCxnSpPr>
          <p:nvPr/>
        </p:nvCxnSpPr>
        <p:spPr>
          <a:xfrm flipH="1">
            <a:off x="6842540" y="1108857"/>
            <a:ext cx="519568" cy="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3" idx="1"/>
          </p:cNvCxnSpPr>
          <p:nvPr/>
        </p:nvCxnSpPr>
        <p:spPr>
          <a:xfrm flipH="1">
            <a:off x="5979659" y="4414242"/>
            <a:ext cx="1" cy="252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4"/>
            <a:endCxn id="14" idx="0"/>
          </p:cNvCxnSpPr>
          <p:nvPr/>
        </p:nvCxnSpPr>
        <p:spPr>
          <a:xfrm>
            <a:off x="5979659" y="5194618"/>
            <a:ext cx="2" cy="237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6"/>
            <a:endCxn id="13" idx="2"/>
          </p:cNvCxnSpPr>
          <p:nvPr/>
        </p:nvCxnSpPr>
        <p:spPr>
          <a:xfrm>
            <a:off x="4672454" y="4926360"/>
            <a:ext cx="560230" cy="4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5" idx="5"/>
            <a:endCxn id="74" idx="2"/>
          </p:cNvCxnSpPr>
          <p:nvPr/>
        </p:nvCxnSpPr>
        <p:spPr>
          <a:xfrm>
            <a:off x="8851650" y="2822639"/>
            <a:ext cx="3734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7" idx="1"/>
            <a:endCxn id="73" idx="1"/>
          </p:cNvCxnSpPr>
          <p:nvPr/>
        </p:nvCxnSpPr>
        <p:spPr>
          <a:xfrm rot="10800000" flipV="1">
            <a:off x="4067148" y="2018768"/>
            <a:ext cx="1210612" cy="5924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3"/>
            <a:endCxn id="75" idx="1"/>
          </p:cNvCxnSpPr>
          <p:nvPr/>
        </p:nvCxnSpPr>
        <p:spPr>
          <a:xfrm>
            <a:off x="6913377" y="2018768"/>
            <a:ext cx="1191299" cy="5398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2" idx="4"/>
            <a:endCxn id="12" idx="1"/>
          </p:cNvCxnSpPr>
          <p:nvPr/>
        </p:nvCxnSpPr>
        <p:spPr>
          <a:xfrm rot="16200000" flipH="1">
            <a:off x="3287973" y="2025208"/>
            <a:ext cx="875767" cy="31038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4" idx="4"/>
            <a:endCxn id="12" idx="3"/>
          </p:cNvCxnSpPr>
          <p:nvPr/>
        </p:nvCxnSpPr>
        <p:spPr>
          <a:xfrm rot="5400000">
            <a:off x="7862666" y="1905549"/>
            <a:ext cx="928341" cy="32905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4" idx="3"/>
            <a:endCxn id="27" idx="0"/>
          </p:cNvCxnSpPr>
          <p:nvPr/>
        </p:nvCxnSpPr>
        <p:spPr>
          <a:xfrm>
            <a:off x="6861863" y="5843798"/>
            <a:ext cx="862881" cy="2575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1"/>
            <a:endCxn id="29" idx="0"/>
          </p:cNvCxnSpPr>
          <p:nvPr/>
        </p:nvCxnSpPr>
        <p:spPr>
          <a:xfrm rot="10800000" flipV="1">
            <a:off x="4389113" y="5843798"/>
            <a:ext cx="708346" cy="2575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1240232" y="2611196"/>
            <a:ext cx="1867437" cy="528034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Choose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Pl Name</a:t>
            </a:r>
            <a:endParaRPr lang="en-US" sz="1600" dirty="0"/>
          </a:p>
        </p:txBody>
      </p:sp>
      <p:sp>
        <p:nvSpPr>
          <p:cNvPr id="73" name="Flowchart: Data 72"/>
          <p:cNvSpPr/>
          <p:nvPr/>
        </p:nvSpPr>
        <p:spPr>
          <a:xfrm>
            <a:off x="3133429" y="2611196"/>
            <a:ext cx="1867437" cy="528034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Choose 1</a:t>
            </a:r>
            <a:r>
              <a:rPr lang="en-US" sz="1100" b="1" baseline="30000" dirty="0" smtClean="0"/>
              <a:t>st</a:t>
            </a:r>
            <a:r>
              <a:rPr lang="en-US" sz="1100" b="1" dirty="0" smtClean="0"/>
              <a:t> Pl Name and Color</a:t>
            </a:r>
            <a:endParaRPr lang="en-US" sz="1100" b="1" dirty="0"/>
          </a:p>
        </p:txBody>
      </p:sp>
      <p:sp>
        <p:nvSpPr>
          <p:cNvPr id="74" name="Flowchart: Data 73"/>
          <p:cNvSpPr/>
          <p:nvPr/>
        </p:nvSpPr>
        <p:spPr>
          <a:xfrm>
            <a:off x="9038394" y="2558622"/>
            <a:ext cx="1867437" cy="528034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Choose Pl Name and Color</a:t>
            </a:r>
            <a:endParaRPr lang="en-US" sz="1100" b="1" dirty="0"/>
          </a:p>
        </p:txBody>
      </p:sp>
      <p:sp>
        <p:nvSpPr>
          <p:cNvPr id="75" name="Flowchart: Data 74"/>
          <p:cNvSpPr/>
          <p:nvPr/>
        </p:nvSpPr>
        <p:spPr>
          <a:xfrm>
            <a:off x="7170957" y="2558622"/>
            <a:ext cx="1867437" cy="528034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Choose Level</a:t>
            </a:r>
            <a:endParaRPr lang="en-US" sz="1600" dirty="0"/>
          </a:p>
        </p:txBody>
      </p:sp>
      <p:cxnSp>
        <p:nvCxnSpPr>
          <p:cNvPr id="84" name="Straight Arrow Connector 83"/>
          <p:cNvCxnSpPr>
            <a:stCxn id="73" idx="2"/>
            <a:endCxn id="72" idx="5"/>
          </p:cNvCxnSpPr>
          <p:nvPr/>
        </p:nvCxnSpPr>
        <p:spPr>
          <a:xfrm flipH="1">
            <a:off x="2920925" y="2875213"/>
            <a:ext cx="399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27" grpId="0" animBg="1"/>
      <p:bldP spid="29" grpId="0" animBg="1"/>
      <p:bldP spid="30" grpId="0" animBg="1"/>
      <p:bldP spid="3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cision 13"/>
          <p:cNvSpPr/>
          <p:nvPr/>
        </p:nvSpPr>
        <p:spPr>
          <a:xfrm>
            <a:off x="6255913" y="1190219"/>
            <a:ext cx="1764404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 is PC</a:t>
            </a:r>
            <a:endParaRPr lang="en-US" sz="1400" dirty="0"/>
          </a:p>
        </p:txBody>
      </p:sp>
      <p:sp>
        <p:nvSpPr>
          <p:cNvPr id="15" name="Flowchart: Decision 14"/>
          <p:cNvSpPr/>
          <p:nvPr/>
        </p:nvSpPr>
        <p:spPr>
          <a:xfrm>
            <a:off x="8464641" y="1190219"/>
            <a:ext cx="1764404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Play</a:t>
            </a:r>
            <a:endParaRPr lang="en-US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10673368" y="1215977"/>
            <a:ext cx="1403798" cy="798490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Col = 4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8464641" y="2272045"/>
            <a:ext cx="1764404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Right empty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10673368" y="2297803"/>
            <a:ext cx="1403798" cy="798490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Right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8644944" y="3353871"/>
            <a:ext cx="1403798" cy="798490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Up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436216" y="2272045"/>
            <a:ext cx="1403798" cy="798490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Pl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2752857" y="966970"/>
            <a:ext cx="1764404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 is PC</a:t>
            </a:r>
            <a:endParaRPr lang="en-US" sz="1400" dirty="0"/>
          </a:p>
        </p:txBody>
      </p:sp>
      <p:sp>
        <p:nvSpPr>
          <p:cNvPr id="23" name="Flowchart: Decision 22"/>
          <p:cNvSpPr/>
          <p:nvPr/>
        </p:nvSpPr>
        <p:spPr>
          <a:xfrm>
            <a:off x="2752857" y="4405663"/>
            <a:ext cx="1764404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 situation</a:t>
            </a:r>
            <a:endParaRPr lang="en-US" sz="1400" dirty="0"/>
          </a:p>
        </p:txBody>
      </p:sp>
      <p:sp>
        <p:nvSpPr>
          <p:cNvPr id="28" name="Flowchart: Decision 27"/>
          <p:cNvSpPr/>
          <p:nvPr/>
        </p:nvSpPr>
        <p:spPr>
          <a:xfrm>
            <a:off x="2752857" y="2121787"/>
            <a:ext cx="1764404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Level</a:t>
            </a:r>
            <a:endParaRPr lang="en-US" sz="1400" dirty="0"/>
          </a:p>
        </p:txBody>
      </p:sp>
      <p:sp>
        <p:nvSpPr>
          <p:cNvPr id="31" name="Flowchart: Process 30"/>
          <p:cNvSpPr/>
          <p:nvPr/>
        </p:nvSpPr>
        <p:spPr>
          <a:xfrm>
            <a:off x="4233928" y="5229911"/>
            <a:ext cx="1403798" cy="798490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 win Col.</a:t>
            </a:r>
            <a:endParaRPr lang="en-US" sz="1400" dirty="0"/>
          </a:p>
        </p:txBody>
      </p:sp>
      <p:sp>
        <p:nvSpPr>
          <p:cNvPr id="32" name="Flowchart: Process 31"/>
          <p:cNvSpPr/>
          <p:nvPr/>
        </p:nvSpPr>
        <p:spPr>
          <a:xfrm>
            <a:off x="1439210" y="5229911"/>
            <a:ext cx="1403798" cy="798490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empty Col from Left</a:t>
            </a:r>
            <a:endParaRPr lang="en-US" sz="1400" dirty="0"/>
          </a:p>
        </p:txBody>
      </p:sp>
      <p:sp>
        <p:nvSpPr>
          <p:cNvPr id="33" name="Flowchart: Predefined Process 32"/>
          <p:cNvSpPr/>
          <p:nvPr/>
        </p:nvSpPr>
        <p:spPr>
          <a:xfrm>
            <a:off x="4533362" y="3276604"/>
            <a:ext cx="1403798" cy="798490"/>
          </a:xfrm>
          <a:prstGeom prst="flowChartPredefined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Track Pl. and PC Vertical and Horizontal</a:t>
            </a:r>
          </a:p>
        </p:txBody>
      </p:sp>
      <p:sp>
        <p:nvSpPr>
          <p:cNvPr id="34" name="Flowchart: Predefined Process 33"/>
          <p:cNvSpPr/>
          <p:nvPr/>
        </p:nvSpPr>
        <p:spPr>
          <a:xfrm>
            <a:off x="2933160" y="3276604"/>
            <a:ext cx="1403798" cy="798490"/>
          </a:xfrm>
          <a:prstGeom prst="flowChartPredefined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Easy + Track Diagonals</a:t>
            </a:r>
            <a:endParaRPr lang="en-US" sz="1400" dirty="0"/>
          </a:p>
        </p:txBody>
      </p:sp>
      <p:sp>
        <p:nvSpPr>
          <p:cNvPr id="35" name="Flowchart: Predefined Process 34"/>
          <p:cNvSpPr/>
          <p:nvPr/>
        </p:nvSpPr>
        <p:spPr>
          <a:xfrm>
            <a:off x="1332958" y="3270172"/>
            <a:ext cx="1403798" cy="798490"/>
          </a:xfrm>
          <a:prstGeom prst="flowChartPredefined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Medium + Track 3 past plays</a:t>
            </a:r>
            <a:endParaRPr lang="en-US" sz="16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3338845" y="140578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C2</a:t>
            </a:r>
            <a:endParaRPr lang="en-US" sz="1600" dirty="0"/>
          </a:p>
        </p:txBody>
      </p:sp>
      <p:sp>
        <p:nvSpPr>
          <p:cNvPr id="38" name="Flowchart: Connector 37"/>
          <p:cNvSpPr/>
          <p:nvPr/>
        </p:nvSpPr>
        <p:spPr>
          <a:xfrm>
            <a:off x="3338845" y="6028401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C3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6" idx="4"/>
            <a:endCxn id="21" idx="0"/>
          </p:cNvCxnSpPr>
          <p:nvPr/>
        </p:nvCxnSpPr>
        <p:spPr>
          <a:xfrm>
            <a:off x="3635059" y="707256"/>
            <a:ext cx="0" cy="259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28" idx="0"/>
          </p:cNvCxnSpPr>
          <p:nvPr/>
        </p:nvCxnSpPr>
        <p:spPr>
          <a:xfrm>
            <a:off x="3635059" y="1791218"/>
            <a:ext cx="0" cy="330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2"/>
            <a:endCxn id="34" idx="0"/>
          </p:cNvCxnSpPr>
          <p:nvPr/>
        </p:nvCxnSpPr>
        <p:spPr>
          <a:xfrm>
            <a:off x="3635059" y="2946035"/>
            <a:ext cx="0" cy="330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2"/>
            <a:endCxn id="23" idx="0"/>
          </p:cNvCxnSpPr>
          <p:nvPr/>
        </p:nvCxnSpPr>
        <p:spPr>
          <a:xfrm>
            <a:off x="3635059" y="4075094"/>
            <a:ext cx="0" cy="330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0"/>
          </p:cNvCxnSpPr>
          <p:nvPr/>
        </p:nvCxnSpPr>
        <p:spPr>
          <a:xfrm>
            <a:off x="7138115" y="707256"/>
            <a:ext cx="0" cy="482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20" idx="0"/>
          </p:cNvCxnSpPr>
          <p:nvPr/>
        </p:nvCxnSpPr>
        <p:spPr>
          <a:xfrm>
            <a:off x="7138115" y="2014467"/>
            <a:ext cx="0" cy="257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3"/>
            <a:endCxn id="15" idx="1"/>
          </p:cNvCxnSpPr>
          <p:nvPr/>
        </p:nvCxnSpPr>
        <p:spPr>
          <a:xfrm>
            <a:off x="8020317" y="1602343"/>
            <a:ext cx="44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5" idx="2"/>
            <a:endCxn id="17" idx="0"/>
          </p:cNvCxnSpPr>
          <p:nvPr/>
        </p:nvCxnSpPr>
        <p:spPr>
          <a:xfrm>
            <a:off x="9346843" y="2014467"/>
            <a:ext cx="0" cy="257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  <a:endCxn id="19" idx="0"/>
          </p:cNvCxnSpPr>
          <p:nvPr/>
        </p:nvCxnSpPr>
        <p:spPr>
          <a:xfrm>
            <a:off x="9346843" y="3096293"/>
            <a:ext cx="0" cy="257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3"/>
            <a:endCxn id="16" idx="1"/>
          </p:cNvCxnSpPr>
          <p:nvPr/>
        </p:nvCxnSpPr>
        <p:spPr>
          <a:xfrm>
            <a:off x="10229045" y="1602343"/>
            <a:ext cx="444323" cy="12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" idx="2"/>
            <a:endCxn id="18" idx="0"/>
          </p:cNvCxnSpPr>
          <p:nvPr/>
        </p:nvCxnSpPr>
        <p:spPr>
          <a:xfrm>
            <a:off x="11375267" y="2014467"/>
            <a:ext cx="0" cy="283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8" idx="3"/>
            <a:endCxn id="33" idx="0"/>
          </p:cNvCxnSpPr>
          <p:nvPr/>
        </p:nvCxnSpPr>
        <p:spPr>
          <a:xfrm>
            <a:off x="4517261" y="2533911"/>
            <a:ext cx="718000" cy="7426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8" idx="1"/>
            <a:endCxn id="35" idx="0"/>
          </p:cNvCxnSpPr>
          <p:nvPr/>
        </p:nvCxnSpPr>
        <p:spPr>
          <a:xfrm rot="10800000" flipV="1">
            <a:off x="2034857" y="2533910"/>
            <a:ext cx="718000" cy="73626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3" idx="3"/>
            <a:endCxn id="31" idx="0"/>
          </p:cNvCxnSpPr>
          <p:nvPr/>
        </p:nvCxnSpPr>
        <p:spPr>
          <a:xfrm>
            <a:off x="4517261" y="4817787"/>
            <a:ext cx="418566" cy="4121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3" idx="1"/>
            <a:endCxn id="32" idx="0"/>
          </p:cNvCxnSpPr>
          <p:nvPr/>
        </p:nvCxnSpPr>
        <p:spPr>
          <a:xfrm rot="10800000" flipV="1">
            <a:off x="2141109" y="4817787"/>
            <a:ext cx="611748" cy="4121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32" idx="2"/>
            <a:endCxn id="38" idx="2"/>
          </p:cNvCxnSpPr>
          <p:nvPr/>
        </p:nvCxnSpPr>
        <p:spPr>
          <a:xfrm rot="16200000" flipH="1">
            <a:off x="2598308" y="5571202"/>
            <a:ext cx="283339" cy="119773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1" idx="2"/>
            <a:endCxn id="38" idx="6"/>
          </p:cNvCxnSpPr>
          <p:nvPr/>
        </p:nvCxnSpPr>
        <p:spPr>
          <a:xfrm rot="5400000">
            <a:off x="4291881" y="5667793"/>
            <a:ext cx="283339" cy="10045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Connector 97"/>
          <p:cNvSpPr/>
          <p:nvPr/>
        </p:nvSpPr>
        <p:spPr>
          <a:xfrm>
            <a:off x="9050629" y="4946572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C5</a:t>
            </a:r>
          </a:p>
        </p:txBody>
      </p:sp>
      <p:cxnSp>
        <p:nvCxnSpPr>
          <p:cNvPr id="100" name="Elbow Connector 99"/>
          <p:cNvCxnSpPr>
            <a:stCxn id="20" idx="2"/>
            <a:endCxn id="98" idx="2"/>
          </p:cNvCxnSpPr>
          <p:nvPr/>
        </p:nvCxnSpPr>
        <p:spPr>
          <a:xfrm rot="16200000" flipH="1">
            <a:off x="7014684" y="3193966"/>
            <a:ext cx="2159376" cy="19125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8" idx="2"/>
            <a:endCxn id="98" idx="6"/>
          </p:cNvCxnSpPr>
          <p:nvPr/>
        </p:nvCxnSpPr>
        <p:spPr>
          <a:xfrm rot="5400000">
            <a:off x="9442353" y="3296997"/>
            <a:ext cx="2133618" cy="17322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98" idx="0"/>
          </p:cNvCxnSpPr>
          <p:nvPr/>
        </p:nvCxnSpPr>
        <p:spPr>
          <a:xfrm>
            <a:off x="9346843" y="4150222"/>
            <a:ext cx="0" cy="796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/>
          <p:cNvSpPr/>
          <p:nvPr/>
        </p:nvSpPr>
        <p:spPr>
          <a:xfrm>
            <a:off x="6841901" y="172785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cxnSp>
        <p:nvCxnSpPr>
          <p:cNvPr id="144" name="Straight Arrow Connector 143"/>
          <p:cNvCxnSpPr>
            <a:stCxn id="35" idx="2"/>
            <a:endCxn id="23" idx="1"/>
          </p:cNvCxnSpPr>
          <p:nvPr/>
        </p:nvCxnSpPr>
        <p:spPr>
          <a:xfrm>
            <a:off x="2034857" y="4068662"/>
            <a:ext cx="718000" cy="749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3" idx="2"/>
            <a:endCxn id="23" idx="3"/>
          </p:cNvCxnSpPr>
          <p:nvPr/>
        </p:nvCxnSpPr>
        <p:spPr>
          <a:xfrm flipH="1">
            <a:off x="4517261" y="4075094"/>
            <a:ext cx="718000" cy="7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21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98" grpId="0" animBg="1"/>
      <p:bldP spid="1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3412900" y="391179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C3</a:t>
            </a:r>
            <a:endParaRPr lang="en-US" sz="1600" dirty="0"/>
          </a:p>
        </p:txBody>
      </p:sp>
      <p:sp>
        <p:nvSpPr>
          <p:cNvPr id="7" name="Flowchart: Process 6"/>
          <p:cNvSpPr/>
          <p:nvPr/>
        </p:nvSpPr>
        <p:spPr>
          <a:xfrm>
            <a:off x="3007215" y="3639144"/>
            <a:ext cx="1403798" cy="811369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Winner and add wins for Red or Black</a:t>
            </a:r>
            <a:endParaRPr lang="en-US" sz="1400" dirty="0"/>
          </a:p>
        </p:txBody>
      </p:sp>
      <p:sp>
        <p:nvSpPr>
          <p:cNvPr id="9" name="Flowchart: Decision 8"/>
          <p:cNvSpPr/>
          <p:nvPr/>
        </p:nvSpPr>
        <p:spPr>
          <a:xfrm>
            <a:off x="2826912" y="2462046"/>
            <a:ext cx="1764404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Plays Count = 42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4833869" y="2487804"/>
            <a:ext cx="1403798" cy="785611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Red Wins and Black Wins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6454462" y="2474925"/>
            <a:ext cx="1403798" cy="798490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Show The Winner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8075055" y="2449167"/>
            <a:ext cx="1764404" cy="824248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 again</a:t>
            </a:r>
            <a:endParaRPr lang="en-US" sz="14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10281636" y="2584391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24293" y="4403587"/>
            <a:ext cx="2665927" cy="528034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1865289" y="3761489"/>
            <a:ext cx="592428" cy="566678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C5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3007215" y="1310706"/>
            <a:ext cx="1403798" cy="798490"/>
          </a:xfrm>
          <a:prstGeom prst="flowChart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Wins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4" idx="4"/>
            <a:endCxn id="17" idx="0"/>
          </p:cNvCxnSpPr>
          <p:nvPr/>
        </p:nvCxnSpPr>
        <p:spPr>
          <a:xfrm>
            <a:off x="3709114" y="957857"/>
            <a:ext cx="0" cy="352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9" idx="0"/>
          </p:cNvCxnSpPr>
          <p:nvPr/>
        </p:nvCxnSpPr>
        <p:spPr>
          <a:xfrm>
            <a:off x="3709114" y="2109196"/>
            <a:ext cx="0" cy="352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7" idx="0"/>
          </p:cNvCxnSpPr>
          <p:nvPr/>
        </p:nvCxnSpPr>
        <p:spPr>
          <a:xfrm>
            <a:off x="3709114" y="3286294"/>
            <a:ext cx="0" cy="352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>
            <a:off x="4591316" y="2874170"/>
            <a:ext cx="242553" cy="6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 flipV="1">
            <a:off x="6237667" y="2874170"/>
            <a:ext cx="216795" cy="6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2" idx="1"/>
          </p:cNvCxnSpPr>
          <p:nvPr/>
        </p:nvCxnSpPr>
        <p:spPr>
          <a:xfrm flipV="1">
            <a:off x="7858260" y="2861291"/>
            <a:ext cx="216795" cy="12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3" idx="2"/>
          </p:cNvCxnSpPr>
          <p:nvPr/>
        </p:nvCxnSpPr>
        <p:spPr>
          <a:xfrm>
            <a:off x="9839459" y="2861291"/>
            <a:ext cx="442177" cy="6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4" idx="0"/>
          </p:cNvCxnSpPr>
          <p:nvPr/>
        </p:nvCxnSpPr>
        <p:spPr>
          <a:xfrm>
            <a:off x="8957257" y="3273415"/>
            <a:ext cx="0" cy="1130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1"/>
            <a:endCxn id="16" idx="6"/>
          </p:cNvCxnSpPr>
          <p:nvPr/>
        </p:nvCxnSpPr>
        <p:spPr>
          <a:xfrm flipH="1" flipV="1">
            <a:off x="2457717" y="4044828"/>
            <a:ext cx="5494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44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131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ِAhmed Zaky</dc:creator>
  <cp:lastModifiedBy>ِAhmed Zaky</cp:lastModifiedBy>
  <cp:revision>19</cp:revision>
  <dcterms:created xsi:type="dcterms:W3CDTF">2019-11-17T02:55:17Z</dcterms:created>
  <dcterms:modified xsi:type="dcterms:W3CDTF">2019-11-17T06:39:05Z</dcterms:modified>
</cp:coreProperties>
</file>