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/>
        </p14:section>
        <p14:section name="Untitled Section" id="{33F275B2-2719-4330-B222-50DEBD0037C0}">
          <p14:sldIdLst>
            <p14:sldId id="27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3"/>
            <a:ext cx="10515600" cy="3486053"/>
          </a:xfrm>
        </p:spPr>
        <p:txBody>
          <a:bodyPr anchor="ctr" anchorCtr="0">
            <a:noAutofit/>
          </a:bodyPr>
          <a:lstStyle/>
          <a:p>
            <a:r>
              <a:rPr lang="ar-JO" sz="5400" dirty="0" smtClean="0"/>
              <a:t>منصة لتعزيز فعالية القطاع الصناعي الخاص بالانظمة الكهربائية </a:t>
            </a:r>
            <a:br>
              <a:rPr lang="ar-JO" sz="5400" dirty="0" smtClean="0"/>
            </a:br>
            <a:endParaRPr lang="en-US" sz="5400" dirty="0"/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JO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وصف المشروع </a:t>
            </a:r>
            <a:br>
              <a:rPr lang="ar-JO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ar-JO" sz="2000" dirty="0"/>
              <a:t>هو عبارة عن مشروع يعمل على توفير القطع الاساسية الكهربائية </a:t>
            </a:r>
            <a:r>
              <a:rPr lang="ar-JO" sz="2000" dirty="0" smtClean="0"/>
              <a:t>التي </a:t>
            </a:r>
            <a:r>
              <a:rPr lang="ar-JO" sz="2000" dirty="0"/>
              <a:t>بحاجة الى صيانة دورية في القطاع الصناعي </a:t>
            </a:r>
            <a:endParaRPr lang="en-US" sz="2000" dirty="0"/>
          </a:p>
          <a:p>
            <a:r>
              <a:rPr lang="ar-JO" sz="2000" dirty="0" smtClean="0"/>
              <a:t>مما يعزز ديمومة العمل الناتجة عن انقطاع خط الانتاج عند توقف العمل و  تعمل على عرض القطع الاساسية في الماكينات الصناعية من كهربائية و اجهزة التصميم لوحات كهربائية </a:t>
            </a:r>
            <a:endParaRPr lang="en-US" sz="2000" dirty="0" smtClean="0"/>
          </a:p>
          <a:p>
            <a:r>
              <a:rPr lang="ar-JO" sz="2000" dirty="0" smtClean="0"/>
              <a:t>وذلك من خلال ربط الموقع مع محلات بيع القطع الصناعية مما يسمح بتوفير القطع المناسبة  لمهندس الصيانة دون حاجة المهندس الى الوصول الى محلات بيع القطع و تزويدة بكافة التقاصيل و الاسعار و الحسابات المناسبة</a:t>
            </a:r>
          </a:p>
          <a:p>
            <a:r>
              <a:rPr lang="ar-JO" sz="2000" dirty="0" smtClean="0"/>
              <a:t>من خلال عمل حلقة ربط بين المصانع المختلفة و المحال الصناعية   </a:t>
            </a:r>
            <a:endParaRPr lang="en-US" sz="2000" dirty="0" smtClean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2891118"/>
            <a:ext cx="4321704" cy="250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71af3243-3dd4-4a8d-8c0d-dd76da1f02a5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105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منصة لتعزيز فعالية القطاع الصناعي الخاص بالانظمة الكهربائية  </vt:lpstr>
      <vt:lpstr>وصف المشروع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2023-03-09T06:59:23Z</dcterms:created>
  <dcterms:modified xsi:type="dcterms:W3CDTF">2023-03-09T07:59:31Z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