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2" d="100"/>
          <a:sy n="102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28/02/1444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8276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28/02/1444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1196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28/02/1444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418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28/02/1444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788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28/02/1444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080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28/02/1444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1620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28/02/1444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366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28/02/1444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1463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28/02/1444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3132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28/02/1444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4546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28/02/1444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6114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28/02/1444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842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/>
          <p:cNvSpPr txBox="1"/>
          <p:nvPr/>
        </p:nvSpPr>
        <p:spPr>
          <a:xfrm>
            <a:off x="-468560" y="641995"/>
            <a:ext cx="9505056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/>
              <a:t>ALPHA UNIVERSITE COLLEGE</a:t>
            </a:r>
            <a:r>
              <a:rPr lang="en-US" sz="2800" b="1" dirty="0"/>
              <a:t> </a:t>
            </a:r>
            <a:r>
              <a:rPr lang="en-US" sz="2800" b="1" dirty="0" smtClean="0"/>
              <a:t>                             </a:t>
            </a:r>
            <a:endParaRPr lang="ar-SA" sz="2800" b="1" dirty="0"/>
          </a:p>
          <a:p>
            <a:r>
              <a:rPr lang="en-US" sz="2000" dirty="0" smtClean="0"/>
              <a:t>The </a:t>
            </a:r>
            <a:r>
              <a:rPr lang="en-US" sz="2000" dirty="0"/>
              <a:t>senate of Alpha </a:t>
            </a:r>
            <a:r>
              <a:rPr lang="en-US" sz="2000" dirty="0" smtClean="0"/>
              <a:t>University </a:t>
            </a:r>
            <a:r>
              <a:rPr lang="en-US" sz="2000" dirty="0"/>
              <a:t>College by virtue of the power </a:t>
            </a:r>
            <a:r>
              <a:rPr lang="en-US" sz="2000" dirty="0" smtClean="0"/>
              <a:t>vested               </a:t>
            </a:r>
            <a:endParaRPr lang="en-US" sz="2000" dirty="0"/>
          </a:p>
          <a:p>
            <a:r>
              <a:rPr lang="en-US" sz="2000" dirty="0" smtClean="0"/>
              <a:t>in </a:t>
            </a:r>
            <a:r>
              <a:rPr lang="en-US" sz="2000" dirty="0"/>
              <a:t>it by the Ministry of Education and Higher Studies hereby grants to</a:t>
            </a:r>
            <a:r>
              <a:rPr lang="en-US" sz="2000" dirty="0" smtClean="0"/>
              <a:t>:              </a:t>
            </a:r>
            <a:endParaRPr lang="en-US" sz="2000" dirty="0"/>
          </a:p>
          <a:p>
            <a:endParaRPr lang="ar-SA" sz="2400" dirty="0" smtClean="0"/>
          </a:p>
          <a:p>
            <a:r>
              <a:rPr lang="ar-SA" sz="2400" dirty="0"/>
              <a:t> </a:t>
            </a:r>
            <a:r>
              <a:rPr lang="ar-SA" sz="2400" dirty="0" smtClean="0"/>
              <a:t>                                    </a:t>
            </a:r>
            <a:r>
              <a:rPr lang="en-US" sz="2400" b="1" i="1" dirty="0" smtClean="0"/>
              <a:t>AHMED MUMIN ALI</a:t>
            </a:r>
            <a:r>
              <a:rPr lang="en-US" sz="2400" dirty="0" smtClean="0"/>
              <a:t>  </a:t>
            </a:r>
            <a:endParaRPr lang="ar-SA" sz="2400" dirty="0" smtClean="0"/>
          </a:p>
          <a:p>
            <a:endParaRPr lang="en-US" sz="1600" b="1" dirty="0" smtClean="0"/>
          </a:p>
          <a:p>
            <a:r>
              <a:rPr lang="en-US" sz="2800" b="1" dirty="0" smtClean="0"/>
              <a:t>The </a:t>
            </a:r>
            <a:r>
              <a:rPr lang="en-US" sz="2800" b="1" dirty="0"/>
              <a:t>Degree </a:t>
            </a:r>
            <a:r>
              <a:rPr lang="en-US" sz="2800" b="1" dirty="0" smtClean="0"/>
              <a:t>of                                          </a:t>
            </a:r>
          </a:p>
          <a:p>
            <a:r>
              <a:rPr lang="en-US" sz="2400" b="1" dirty="0" smtClean="0"/>
              <a:t>                                  </a:t>
            </a:r>
          </a:p>
          <a:p>
            <a:r>
              <a:rPr lang="en-US" sz="2000" b="1" dirty="0" smtClean="0"/>
              <a:t>Bachelor of       (</a:t>
            </a:r>
            <a:r>
              <a:rPr lang="en-US" sz="2000" b="1" dirty="0" smtClean="0">
                <a:latin typeface="Edwardian Script ITC" pitchFamily="66" charset="0"/>
              </a:rPr>
              <a:t>With </a:t>
            </a:r>
            <a:r>
              <a:rPr lang="en-US" sz="2000" b="1" dirty="0" err="1">
                <a:latin typeface="Edwardian Script ITC" pitchFamily="66" charset="0"/>
              </a:rPr>
              <a:t>D</a:t>
            </a:r>
            <a:r>
              <a:rPr lang="en-US" sz="2000" b="1" dirty="0" err="1" smtClean="0">
                <a:latin typeface="Edwardian Script ITC" pitchFamily="66" charset="0"/>
              </a:rPr>
              <a:t>istinetion</a:t>
            </a:r>
            <a:r>
              <a:rPr lang="en-US" sz="2000" b="1" dirty="0"/>
              <a:t>) </a:t>
            </a:r>
            <a:r>
              <a:rPr lang="en-US" dirty="0"/>
              <a:t>in </a:t>
            </a:r>
            <a:r>
              <a:rPr lang="en-US" dirty="0" smtClean="0"/>
              <a:t>Human Resource Management</a:t>
            </a:r>
          </a:p>
          <a:p>
            <a:endParaRPr lang="en-US" sz="2400" dirty="0"/>
          </a:p>
          <a:p>
            <a:r>
              <a:rPr lang="en-US" sz="2000" dirty="0" smtClean="0"/>
              <a:t>With </a:t>
            </a:r>
            <a:r>
              <a:rPr lang="en-US" sz="2000" dirty="0"/>
              <a:t>all </a:t>
            </a:r>
            <a:r>
              <a:rPr lang="en-US" sz="2000" dirty="0" err="1" smtClean="0"/>
              <a:t>honours</a:t>
            </a:r>
            <a:r>
              <a:rPr lang="en-US" sz="2000" dirty="0" smtClean="0"/>
              <a:t>. privileges </a:t>
            </a:r>
            <a:r>
              <a:rPr lang="en-US" sz="2000" dirty="0"/>
              <a:t>and obligations pertaining thereto and </a:t>
            </a:r>
            <a:r>
              <a:rPr lang="en-US" sz="2000" dirty="0" smtClean="0"/>
              <a:t>in </a:t>
            </a:r>
            <a:r>
              <a:rPr lang="en-US" sz="2000" dirty="0" err="1"/>
              <a:t>winess</a:t>
            </a:r>
            <a:r>
              <a:rPr lang="en-US" sz="2000" dirty="0"/>
              <a:t> </a:t>
            </a:r>
            <a:r>
              <a:rPr lang="en-US" sz="2000" dirty="0" smtClean="0"/>
              <a:t>thereof </a:t>
            </a:r>
          </a:p>
          <a:p>
            <a:r>
              <a:rPr lang="en-US" sz="2000" dirty="0" smtClean="0"/>
              <a:t>Has </a:t>
            </a:r>
            <a:r>
              <a:rPr lang="en-US" sz="2000" dirty="0"/>
              <a:t>authorized the issuance of this degree duly signed and sealed </a:t>
            </a:r>
            <a:r>
              <a:rPr lang="en-US" sz="2000" dirty="0" smtClean="0"/>
              <a:t>issued in </a:t>
            </a:r>
            <a:r>
              <a:rPr lang="en-US" sz="2000" dirty="0" err="1" smtClean="0"/>
              <a:t>Hargeisa</a:t>
            </a:r>
            <a:endParaRPr lang="en-US" sz="2000" dirty="0" smtClean="0"/>
          </a:p>
          <a:p>
            <a:r>
              <a:rPr lang="en-US" sz="2000" dirty="0" smtClean="0"/>
              <a:t>On this </a:t>
            </a:r>
            <a:r>
              <a:rPr lang="en-US" sz="2400" b="1" dirty="0" smtClean="0">
                <a:latin typeface="Edwardian Script ITC" pitchFamily="66" charset="0"/>
              </a:rPr>
              <a:t>05</a:t>
            </a:r>
            <a:r>
              <a:rPr lang="en-US" sz="2000" dirty="0" smtClean="0"/>
              <a:t> Day . Of the month of </a:t>
            </a:r>
            <a:r>
              <a:rPr lang="en-US" sz="3200" dirty="0" smtClean="0">
                <a:latin typeface="Blackadder ITC" pitchFamily="82" charset="0"/>
              </a:rPr>
              <a:t>may</a:t>
            </a:r>
            <a:r>
              <a:rPr lang="en-US" sz="2000" dirty="0" smtClean="0"/>
              <a:t> in the year</a:t>
            </a:r>
            <a:r>
              <a:rPr lang="en-US" sz="2000" dirty="0" smtClean="0">
                <a:latin typeface="Blackadder ITC" pitchFamily="82" charset="0"/>
              </a:rPr>
              <a:t> TWO </a:t>
            </a:r>
            <a:r>
              <a:rPr lang="en-US" sz="3200" dirty="0" smtClean="0">
                <a:latin typeface="Blackadder ITC" pitchFamily="82" charset="0"/>
              </a:rPr>
              <a:t>thousand fifteen </a:t>
            </a:r>
            <a:endParaRPr lang="en-US" sz="3200" dirty="0">
              <a:latin typeface="Blackadder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7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476673"/>
            <a:ext cx="912653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496379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90</Words>
  <Application>Microsoft Office PowerPoint</Application>
  <PresentationFormat>عرض على الشاشة (3:4)‏</PresentationFormat>
  <Paragraphs>13</Paragraphs>
  <Slides>2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</vt:i4>
      </vt:variant>
    </vt:vector>
  </HeadingPairs>
  <TitlesOfParts>
    <vt:vector size="3" baseType="lpstr">
      <vt:lpstr>نسق Office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dell3020</dc:creator>
  <cp:lastModifiedBy>dell3020</cp:lastModifiedBy>
  <cp:revision>8</cp:revision>
  <dcterms:created xsi:type="dcterms:W3CDTF">2022-09-24T14:31:19Z</dcterms:created>
  <dcterms:modified xsi:type="dcterms:W3CDTF">2022-09-24T16:16:31Z</dcterms:modified>
</cp:coreProperties>
</file>