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F359E0A-1614-4AA6-B8F2-8554BDA054E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4D02CE3-4BA5-4BAE-93E0-4B4972DBB68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1560" y="892080"/>
            <a:ext cx="7770960" cy="16606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74FA71-80D5-441E-9BE0-87FE8E5F7AE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5287D8-A0FC-4A0E-99EA-344FF0037E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76200"/>
            <a:ext cx="824580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48920" y="1350000"/>
            <a:ext cx="8245800" cy="341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E4CC8E6-8E81-42CC-B217-193DBDC0ECB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B24D57-198A-4492-BDE6-443A5D00F9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90920" y="376200"/>
            <a:ext cx="609156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590920" y="1197360"/>
            <a:ext cx="6091560" cy="357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A0673F5-EE84-4F1F-B85C-726DAC7C5F0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D0D464-AABD-4C0D-B633-7C90A569006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3520" y="277560"/>
            <a:ext cx="807660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6760" y="164124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36760" y="2113560"/>
            <a:ext cx="4039920" cy="227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0" y="164124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0" y="2113560"/>
            <a:ext cx="4041360" cy="227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5BB1AE-027D-4505-97AC-45AC0AAD64F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4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BF32D8-03CE-4543-9C71-25F1143CB6E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BEDB46-6A5D-46EB-9A7F-951E1C1EFC7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EAD46F-EB6D-4C0A-9F6B-D2549E4B70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9040" y="319320"/>
            <a:ext cx="8634960" cy="16606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1" lang="en-US" sz="8800" spc="-1" strike="noStrike">
                <a:solidFill>
                  <a:srgbClr val="c9211e"/>
                </a:solidFill>
                <a:latin typeface="dsrom10"/>
              </a:rPr>
              <a:t>BLOCKCHAIN</a:t>
            </a:r>
            <a:br/>
            <a:r>
              <a:rPr b="1" lang="en-US" sz="8800" spc="-1" strike="noStrike">
                <a:solidFill>
                  <a:srgbClr val="c9211e"/>
                </a:solidFill>
                <a:latin typeface="dsrom10"/>
              </a:rPr>
              <a:t>&amp;            </a:t>
            </a:r>
            <a:br/>
            <a:r>
              <a:rPr b="1" lang="en-US" sz="8800" spc="-1" strike="noStrike">
                <a:solidFill>
                  <a:srgbClr val="c9211e"/>
                </a:solidFill>
                <a:latin typeface="dsrom10"/>
              </a:rPr>
              <a:t> CRYPTOCURRENCY</a:t>
            </a:r>
            <a:endParaRPr b="1" lang="en-US" sz="8800" spc="-1" strike="noStrike">
              <a:solidFill>
                <a:srgbClr val="c9211e"/>
              </a:solidFill>
              <a:latin typeface="dsrom10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4320000" y="2160000"/>
            <a:ext cx="4824000" cy="2983680"/>
          </a:xfrm>
          <a:prstGeom prst="rect">
            <a:avLst/>
          </a:prstGeom>
          <a:ln w="0">
            <a:noFill/>
          </a:ln>
        </p:spPr>
      </p:pic>
      <p:sp>
        <p:nvSpPr>
          <p:cNvPr id="221" name=""/>
          <p:cNvSpPr txBox="1"/>
          <p:nvPr/>
        </p:nvSpPr>
        <p:spPr>
          <a:xfrm>
            <a:off x="0" y="4140000"/>
            <a:ext cx="3060000" cy="15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600" spc="-1" strike="noStrike">
                <a:latin typeface="Arial"/>
              </a:rPr>
              <a:t>BY-</a:t>
            </a:r>
            <a:r>
              <a:rPr b="1" lang="en-IN" sz="2600" spc="-1" strike="noStrike">
                <a:solidFill>
                  <a:srgbClr val="ff0000"/>
                </a:solidFill>
                <a:latin typeface="Arial"/>
              </a:rPr>
              <a:t>PRANAV Rai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ff0000"/>
                </a:solidFill>
                <a:latin typeface="Arial"/>
              </a:rPr>
              <a:t>A-29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6984000" cy="51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420000" y="1080000"/>
            <a:ext cx="5724000" cy="4063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0" y="1080000"/>
            <a:ext cx="3420000" cy="40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518920" cy="514368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2518920" y="360"/>
            <a:ext cx="6625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LibreOffice/7.2.2.2$Linux_X86_64 LibreOffice_project/20$Build-2</Application>
  <AppVersion>15.0000</AppVersion>
  <Words>57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en-IN</dc:language>
  <cp:lastModifiedBy/>
  <dcterms:modified xsi:type="dcterms:W3CDTF">2021-12-30T19:52:55Z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