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9.jpeg" ContentType="image/jpe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7B9D56BF-81FA-4158-84AD-7ED3B4A7D3A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C160BD4-30B2-4B46-AEDA-B32AFD5AB50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1560" y="892080"/>
            <a:ext cx="7770960" cy="166068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latin typeface="Calibri"/>
              </a:rPr>
              <a:t>Click to edit </a:t>
            </a:r>
            <a:br/>
            <a:r>
              <a:rPr b="0" lang="en-US" sz="3600" spc="-1" strike="noStrike">
                <a:solidFill>
                  <a:srgbClr val="002060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64B3D41-4F49-4352-94AF-3221AAD6C92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E32332-E36B-4742-9BF7-CDB79C8E19C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76200"/>
            <a:ext cx="8245800" cy="76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48920" y="1350000"/>
            <a:ext cx="8245800" cy="3416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E18CFB8-19FF-4AC1-B95C-0DEF77D9FA1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918B6B4-72A6-45CB-98A0-45BC3E7E99F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90920" y="376200"/>
            <a:ext cx="6091560" cy="76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590920" y="1197360"/>
            <a:ext cx="6091560" cy="3575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2F97ECD-8F7B-42C5-9511-86CADDD7D10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5FF5C7-18B5-440C-A2F2-3B6BB2C6355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3520" y="277560"/>
            <a:ext cx="8076600" cy="76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36760" y="164124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36760" y="2113560"/>
            <a:ext cx="4039920" cy="227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ctr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ctr">
              <a:lnSpc>
                <a:spcPct val="100000"/>
              </a:lnSpc>
              <a:spcBef>
                <a:spcPts val="36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0" y="164124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0" y="2113560"/>
            <a:ext cx="4041360" cy="227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ctr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ctr">
              <a:lnSpc>
                <a:spcPct val="100000"/>
              </a:lnSpc>
              <a:spcBef>
                <a:spcPts val="360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8AD76E5-93A6-4D4E-9447-15607FEC271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4" name="PlaceHolder 8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FE13686-1A5F-4134-9D1A-6B17605CF75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6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0AD8D2A-2EAE-46B3-952B-03139984F18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12/30/21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8096148-0459-4AD6-9C1C-7E4766852D5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9040" y="319320"/>
            <a:ext cx="8634960" cy="166068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1" lang="en-US" sz="8800" spc="-1" strike="noStrike">
                <a:solidFill>
                  <a:srgbClr val="c9211e"/>
                </a:solidFill>
                <a:latin typeface="dsrom10"/>
              </a:rPr>
              <a:t>BLOCKCHAIN</a:t>
            </a:r>
            <a:br/>
            <a:r>
              <a:rPr b="1" lang="en-US" sz="8800" spc="-1" strike="noStrike">
                <a:solidFill>
                  <a:srgbClr val="c9211e"/>
                </a:solidFill>
                <a:latin typeface="dsrom10"/>
              </a:rPr>
              <a:t>&amp;            </a:t>
            </a:r>
            <a:br/>
            <a:r>
              <a:rPr b="1" lang="en-US" sz="8800" spc="-1" strike="noStrike">
                <a:solidFill>
                  <a:srgbClr val="c9211e"/>
                </a:solidFill>
                <a:latin typeface="dsrom10"/>
              </a:rPr>
              <a:t> CRYPTOCURRENCY</a:t>
            </a:r>
            <a:endParaRPr b="1" lang="en-US" sz="8800" spc="-1" strike="noStrike">
              <a:solidFill>
                <a:srgbClr val="c9211e"/>
              </a:solidFill>
              <a:latin typeface="dsrom10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4320000" y="2160000"/>
            <a:ext cx="4824000" cy="2983680"/>
          </a:xfrm>
          <a:prstGeom prst="rect">
            <a:avLst/>
          </a:prstGeom>
          <a:ln w="0">
            <a:noFill/>
          </a:ln>
        </p:spPr>
      </p:pic>
      <p:sp>
        <p:nvSpPr>
          <p:cNvPr id="221" name=""/>
          <p:cNvSpPr txBox="1"/>
          <p:nvPr/>
        </p:nvSpPr>
        <p:spPr>
          <a:xfrm>
            <a:off x="0" y="4140000"/>
            <a:ext cx="3060000" cy="153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600" spc="-1" strike="noStrike">
                <a:latin typeface="Arial"/>
              </a:rPr>
              <a:t>BY-</a:t>
            </a:r>
            <a:r>
              <a:rPr b="1" lang="en-IN" sz="2600" spc="-1" strike="noStrike">
                <a:solidFill>
                  <a:srgbClr val="ff0000"/>
                </a:solidFill>
                <a:latin typeface="Arial"/>
              </a:rPr>
              <a:t>PRANAV Rai</a:t>
            </a:r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ff0000"/>
                </a:solidFill>
                <a:latin typeface="Arial"/>
              </a:rPr>
              <a:t>A-29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4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6984000" cy="514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3420000" y="1080000"/>
            <a:ext cx="5724000" cy="4063680"/>
          </a:xfrm>
          <a:prstGeom prst="rect">
            <a:avLst/>
          </a:prstGeom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0" y="1080000"/>
            <a:ext cx="3420000" cy="406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518920" cy="514368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2518920" y="360"/>
            <a:ext cx="66250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LibreOffice/7.2.2.2$Linux_X86_64 LibreOffice_project/20$Build-2</Application>
  <AppVersion>15.0000</AppVersion>
  <Words>57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en-IN</dc:language>
  <cp:lastModifiedBy/>
  <dcterms:modified xsi:type="dcterms:W3CDTF">2021-12-30T19:52:55Z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(16:9)</vt:lpwstr>
  </property>
  <property fmtid="{D5CDD505-2E9C-101B-9397-08002B2CF9AE}" pid="4" name="Slides">
    <vt:i4>5</vt:i4>
  </property>
</Properties>
</file>