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56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9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2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7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4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564A2C-9654-4EE4-91BD-CB2EC4CB350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028B-12F5-4F8A-B973-CF83815D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4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045063" y="254000"/>
            <a:ext cx="869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000" dirty="0" smtClean="0"/>
              <a:t>به نام خدا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3586480" y="807998"/>
            <a:ext cx="683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/>
              <a:t>استاد قنبری</a:t>
            </a:r>
          </a:p>
          <a:p>
            <a:pPr algn="r" rtl="1"/>
            <a:r>
              <a:rPr lang="fa-IR" sz="2400" dirty="0" smtClean="0"/>
              <a:t>امیرمهدی بختیاری</a:t>
            </a:r>
          </a:p>
          <a:p>
            <a:pPr algn="r" rtl="1"/>
            <a:r>
              <a:rPr lang="fa-IR" sz="2400" dirty="0" smtClean="0"/>
              <a:t>پروژه آبیاری هوشمند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5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154"/>
            <a:ext cx="12192000" cy="6527801"/>
          </a:xfrm>
        </p:spPr>
      </p:pic>
    </p:spTree>
    <p:extLst>
      <p:ext uri="{BB962C8B-B14F-4D97-AF65-F5344CB8AC3E}">
        <p14:creationId xmlns:p14="http://schemas.microsoft.com/office/powerpoint/2010/main" val="250174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40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2022-12-13T02:01:55Z</dcterms:created>
  <dcterms:modified xsi:type="dcterms:W3CDTF">2022-12-13T02:10:31Z</dcterms:modified>
</cp:coreProperties>
</file>