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4971" y="484187"/>
            <a:ext cx="7772400" cy="1470025"/>
          </a:xfrm>
        </p:spPr>
        <p:txBody>
          <a:bodyPr/>
          <a:lstStyle/>
          <a:p>
            <a:r>
              <a:t>מערכת ניהול חניון חכם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0770" y="1984849"/>
            <a:ext cx="6820293" cy="2918940"/>
          </a:xfrm>
        </p:spPr>
        <p:txBody>
          <a:bodyPr>
            <a:normAutofit/>
          </a:bodyPr>
          <a:lstStyle/>
          <a:p>
            <a:r>
              <a:rPr dirty="0" err="1"/>
              <a:t>סטודנט</a:t>
            </a:r>
            <a:r>
              <a:rPr dirty="0"/>
              <a:t>: </a:t>
            </a:r>
            <a:r>
              <a:rPr dirty="0" err="1"/>
              <a:t>מוחמד</a:t>
            </a:r>
            <a:r>
              <a:rPr dirty="0"/>
              <a:t> </a:t>
            </a:r>
            <a:r>
              <a:rPr dirty="0" err="1"/>
              <a:t>חטיב</a:t>
            </a:r>
            <a:endParaRPr dirty="0"/>
          </a:p>
          <a:p>
            <a:r>
              <a:rPr dirty="0" err="1"/>
              <a:t>מספר</a:t>
            </a:r>
            <a:r>
              <a:rPr dirty="0"/>
              <a:t> </a:t>
            </a:r>
            <a:r>
              <a:rPr dirty="0" err="1"/>
              <a:t>זהות</a:t>
            </a:r>
            <a:r>
              <a:rPr dirty="0"/>
              <a:t>: 212793657</a:t>
            </a:r>
            <a:endParaRPr lang="he-IL" dirty="0"/>
          </a:p>
          <a:p>
            <a:r>
              <a:rPr lang="he-IL" dirty="0"/>
              <a:t>אחמד </a:t>
            </a:r>
            <a:r>
              <a:rPr lang="he-IL" dirty="0" err="1"/>
              <a:t>עאזם</a:t>
            </a:r>
            <a:endParaRPr lang="he-IL" dirty="0"/>
          </a:p>
          <a:p>
            <a:r>
              <a:rPr lang="he-IL" dirty="0"/>
              <a:t>326392354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תבניות עיצוב בשימוש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Factory – יצירת רכבים וחניות</a:t>
            </a:r>
          </a:p>
          <a:p>
            <a:r>
              <a:t>Observer – מעקב אחר שינויים בחניון</a:t>
            </a:r>
          </a:p>
          <a:p>
            <a:r>
              <a:t>Prototype – שכפול רכבים</a:t>
            </a:r>
          </a:p>
          <a:p>
            <a:r>
              <a:t>Singleton – ניהול מופע יחיד של ReportManager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דוגמת קוד –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static Car createCar(String license) {</a:t>
            </a:r>
          </a:p>
          <a:p>
            <a:r>
              <a:t>    return new Car(license, LocalDateTime.now());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פונקציונליות עיקרית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הוספת רכב למערכת</a:t>
            </a:r>
          </a:p>
          <a:p>
            <a:r>
              <a:t>הקצאת חניה לפי זמינות</a:t>
            </a:r>
          </a:p>
          <a:p>
            <a:r>
              <a:t>שחרור חניה</a:t>
            </a:r>
          </a:p>
          <a:p>
            <a:r>
              <a:t>הפקת דוחות שימוש</a:t>
            </a:r>
          </a:p>
          <a:p>
            <a:r>
              <a:t>מעקב חכם אחר מצב החניון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סיכום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שימוש ב-OOP ותבניות עיצוב אמיתיות</a:t>
            </a:r>
          </a:p>
          <a:p>
            <a:r>
              <a:t>קוד מודולרי, גמיש וניתן להרחבה</a:t>
            </a:r>
          </a:p>
          <a:p>
            <a:r>
              <a:t>מערכת מדמה חניון חכם באיכות גבוהה</a:t>
            </a:r>
          </a:p>
          <a:p>
            <a:r>
              <a:t>למידה מעשית של design patterns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תודה!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שאלות? מוזמנים לשאול 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רעיון כללי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מערכת לניהול חניון בצורה חכמה ויעילה.</a:t>
            </a:r>
          </a:p>
          <a:p>
            <a:r>
              <a:t>מאפשרת רישום רכבים, ניהול חניות, הפקת דוחות ומעקב אחר זמינות בזמן אמת.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שימוש ב-OOP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מחלקות: Car, ParkingLot, ParkingSpot, ReportManager</a:t>
            </a:r>
          </a:p>
          <a:p>
            <a:r>
              <a:t>ירושה: Vehicles שונים דרך אבסטרקציה</a:t>
            </a:r>
          </a:p>
          <a:p>
            <a:r>
              <a:t>פולימורפיזם: פעולות על רכבים מסוגים שונים</a:t>
            </a:r>
          </a:p>
          <a:p>
            <a:r>
              <a:t>אינקפסולציה: שמירה על מידע פנימי במחלקות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תבניות עיצוב בשימוש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Factory: יצירת רכבים/חניות לפי סוג</a:t>
            </a:r>
          </a:p>
          <a:p>
            <a:r>
              <a:t>Observer: מעקב אחר שינויים בחניות</a:t>
            </a:r>
          </a:p>
          <a:p>
            <a:r>
              <a:t>Prototype: שכפול רכבים</a:t>
            </a:r>
          </a:p>
          <a:p>
            <a:r>
              <a:t>Singleton: ניהול מופע יחיד של מחולל דוחות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דוגמת קוד –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ParkingFactory {</a:t>
            </a:r>
          </a:p>
          <a:p>
            <a:r>
              <a:t>   public static ParkingSpot createSpot(string type) {</a:t>
            </a:r>
          </a:p>
          <a:p>
            <a:r>
              <a:t>      if (type.equals("Electric")) return new ElectricSpot();</a:t>
            </a:r>
          </a:p>
          <a:p>
            <a:r>
              <a:t>      return new StandardSpot();</a:t>
            </a:r>
          </a:p>
          <a:p>
            <a:r>
              <a:t>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פונקציונליות עיקרית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רישום רכב חדש</a:t>
            </a:r>
          </a:p>
          <a:p>
            <a:r>
              <a:t>הקצאת חניה לפי סוג</a:t>
            </a:r>
          </a:p>
          <a:p>
            <a:r>
              <a:t>שחרור חניה</a:t>
            </a:r>
          </a:p>
          <a:p>
            <a:r>
              <a:t>התראה על חניות מלאות</a:t>
            </a:r>
          </a:p>
          <a:p>
            <a:r>
              <a:t>הפקת דוח שימושים יומי/חודשי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הדגמה ותרשים מבנה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תרשים UML של המחלקות</a:t>
            </a:r>
          </a:p>
          <a:p>
            <a:r>
              <a:t>צילום מסך של ממשק ניהול (אם יש)</a:t>
            </a:r>
          </a:p>
          <a:p>
            <a:r>
              <a:t>הסבר איך הכל מחובר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סיכום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שימוש ב-OOP + תבניות עיצוב</a:t>
            </a:r>
          </a:p>
          <a:p>
            <a:r>
              <a:t>✔ מערכת מדמה חניון אמיתי</a:t>
            </a:r>
          </a:p>
          <a:p>
            <a:r>
              <a:t>✔ קוד מודולרי, ניתן להרחבה בעתיד</a:t>
            </a:r>
          </a:p>
          <a:p>
            <a:r>
              <a:t>✔ למידה מעשית של דפוסי תכנון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תודה!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שאלות? מוזמנים לפנות 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312</Words>
  <Application>Microsoft Office PowerPoint</Application>
  <PresentationFormat>‫הצגה על המסך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מערכת ניהול חניון חכם</vt:lpstr>
      <vt:lpstr>רעיון כללי</vt:lpstr>
      <vt:lpstr>שימוש ב-OOP</vt:lpstr>
      <vt:lpstr>תבניות עיצוב בשימוש</vt:lpstr>
      <vt:lpstr>דוגמת קוד – Factory Pattern</vt:lpstr>
      <vt:lpstr>פונקציונליות עיקרית</vt:lpstr>
      <vt:lpstr>הדגמה ותרשים מבנה</vt:lpstr>
      <vt:lpstr>סיכום</vt:lpstr>
      <vt:lpstr>תודה!</vt:lpstr>
      <vt:lpstr>תבניות עיצוב בשימוש</vt:lpstr>
      <vt:lpstr>דוגמת קוד – Factory Pattern</vt:lpstr>
      <vt:lpstr>פונקציונליות עיקרית</vt:lpstr>
      <vt:lpstr>סיכום</vt:lpstr>
      <vt:lpstr>תודה!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2025</dc:creator>
  <cp:keywords/>
  <dc:description>generated using python-pptx</dc:description>
  <cp:lastModifiedBy>ahmd azem</cp:lastModifiedBy>
  <cp:revision>2</cp:revision>
  <dcterms:created xsi:type="dcterms:W3CDTF">2013-01-27T09:14:16Z</dcterms:created>
  <dcterms:modified xsi:type="dcterms:W3CDTF">2025-07-19T19:02:22Z</dcterms:modified>
  <cp:category/>
</cp:coreProperties>
</file>