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harts/chart1.xml" ContentType="application/vnd.openxmlformats-officedocument.drawingml.chart+xml"/>
  <Override PartName="/ppt/slides/slide33.xml" ContentType="application/vnd.openxmlformats-officedocument.presentationml.slide+xml"/>
  <Override PartName="/ppt/charts/chart2.xml" ContentType="application/vnd.openxmlformats-officedocument.drawingml.chart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charts/chart3.xml" ContentType="application/vnd.openxmlformats-officedocument.drawingml.chart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harts/chart4.xml" ContentType="application/vnd.openxmlformats-officedocument.drawingml.chart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harts/chart5.xml" ContentType="application/vnd.openxmlformats-officedocument.drawingml.chart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harts/chart6.xml" ContentType="application/vnd.openxmlformats-officedocument.drawingml.chart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harts/chart7.xml" ContentType="application/vnd.openxmlformats-officedocument.drawingml.chart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harts/chart8.xml" ContentType="application/vnd.openxmlformats-officedocument.drawingml.chart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harts/chart9.xml" ContentType="application/vnd.openxmlformats-officedocument.drawingml.chart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charts/chart10.xml" ContentType="application/vnd.openxmlformats-officedocument.drawingml.chart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harts/chart11.xml" ContentType="application/vnd.openxmlformats-officedocument.drawingml.chart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charts/chart12.xml" ContentType="application/vnd.openxmlformats-officedocument.drawingml.chart+xml"/>
  <Override PartName="/ppt/slides/slide54.xml" ContentType="application/vnd.openxmlformats-officedocument.presentationml.slide+xml"/>
  <Override PartName="/ppt/charts/chart13.xml" ContentType="application/vnd.openxmlformats-officedocument.drawingml.chart+xml"/>
  <Override PartName="/ppt/slides/slide55.xml" ContentType="application/vnd.openxmlformats-officedocument.presentationml.slide+xml"/>
  <Override PartName="/ppt/charts/chart14.xml" ContentType="application/vnd.openxmlformats-officedocument.drawingml.chart+xml"/>
  <Override PartName="/ppt/slides/slide56.xml" ContentType="application/vnd.openxmlformats-officedocument.presentationml.slide+xml"/>
  <Override PartName="/ppt/charts/chart15.xml" ContentType="application/vnd.openxmlformats-officedocument.drawingml.chart+xml"/>
  <Override PartName="/ppt/slides/slide57.xml" ContentType="application/vnd.openxmlformats-officedocument.presentationml.slide+xml"/>
  <Override PartName="/ppt/charts/chart16.xml" ContentType="application/vnd.openxmlformats-officedocument.drawingml.chart+xml"/>
  <Override PartName="/ppt/slides/slide58.xml" ContentType="application/vnd.openxmlformats-officedocument.presentationml.slide+xml"/>
  <Override PartName="/ppt/charts/chart17.xml" ContentType="application/vnd.openxmlformats-officedocument.drawingml.chart+xml"/>
  <Override PartName="/ppt/slides/slide59.xml" ContentType="application/vnd.openxmlformats-officedocument.presentationml.slide+xml"/>
  <Override PartName="/ppt/charts/chart18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2"/>
    <p:sldMasterId id="2147483650" r:id="rId3"/>
    <p:sldMasterId id="2147483662" r:id="rId4"/>
    <p:sldMasterId id="2147483695" r:id="rId5"/>
    <p:sldMasterId id="2147483676" r:id="rId6"/>
    <p:sldMasterId id="2147483678" r:id="rId7"/>
    <p:sldMasterId id="2147483704" r:id="rId8"/>
    <p:sldMasterId id="2147483706" r:id="rId9"/>
  </p:sldMasterIdLst>
  <p:notesMasterIdLst>
    <p:notesMasterId r:id="rId21"/>
  </p:notesMasterIdLst>
  <p:sldIdLst>
    <p:sldId id="256" r:id="Rb3d099080f474696"/>
    <p:sldId id="257" r:id="Rc2b7a70157434c63"/>
    <p:sldId id="258" r:id="R7fda7734fd564590"/>
    <p:sldId id="259" r:id="R0697bc26d71f4853"/>
    <p:sldId id="260" r:id="Rde6da4a4fc67424d"/>
    <p:sldId id="261" r:id="R500841a3441a4453"/>
    <p:sldId id="262" r:id="R930195dec7874c3f"/>
    <p:sldId id="263" r:id="R8e2e00bd881147dd"/>
    <p:sldId id="264" r:id="R01faf7662c4f4879"/>
    <p:sldId id="265" r:id="R71d02bbdfea04742"/>
    <p:sldId id="266" r:id="Rf2f083c467ac4ed8"/>
    <p:sldId id="267" r:id="R24ab572a64b54701"/>
    <p:sldId id="268" r:id="Rd078afd388e74cfe"/>
    <p:sldId id="269" r:id="R9743379baa4a4e15"/>
    <p:sldId id="270" r:id="R6b614f4f5bf2424b"/>
    <p:sldId id="271" r:id="R87a7c41891744037"/>
    <p:sldId id="272" r:id="R91ea906f146d46e7"/>
    <p:sldId id="273" r:id="R8901475c44284bb5"/>
    <p:sldId id="274" r:id="R3257691fd621440e"/>
    <p:sldId id="275" r:id="R424429ce640840af"/>
    <p:sldId id="276" r:id="R75607d2cd35641ac"/>
    <p:sldId id="277" r:id="Re19965bc58b0483c"/>
    <p:sldId id="278" r:id="Rd6075b4e539e4113"/>
    <p:sldId id="279" r:id="R7ff7a68ed7404582"/>
    <p:sldId id="280" r:id="Rff3b455224624e1c"/>
    <p:sldId id="281" r:id="R9e630b28bf33408c"/>
    <p:sldId id="282" r:id="Ra14373ddedd34fdb"/>
    <p:sldId id="283" r:id="R92bbee6a23fa4c00"/>
    <p:sldId id="284" r:id="R9a5621bfae504837"/>
    <p:sldId id="285" r:id="Ref8ee8ca9873484e"/>
    <p:sldId id="286" r:id="R310456406c094810"/>
    <p:sldId id="287" r:id="Rb544060c99db4641"/>
    <p:sldId id="288" r:id="Rbf1ba78fc7e54b57"/>
    <p:sldId id="289" r:id="R7418f8103e844dc2"/>
    <p:sldId id="290" r:id="R651e12f1556a4c4f"/>
    <p:sldId id="291" r:id="R2d5863c8b944434e"/>
    <p:sldId id="292" r:id="Ra3b00357cf7e4e30"/>
    <p:sldId id="293" r:id="Rc9575343f0644370"/>
    <p:sldId id="294" r:id="Rf8ebdd25bf75423a"/>
    <p:sldId id="295" r:id="R2dcaee10ec694b1f"/>
    <p:sldId id="296" r:id="R287555d61de04a4d"/>
    <p:sldId id="297" r:id="Ra9485d5de8be4c42"/>
    <p:sldId id="298" r:id="R34b126c194e04f22"/>
    <p:sldId id="299" r:id="Racd45fa019a2437f"/>
    <p:sldId id="300" r:id="R015ed42c3a8a4353"/>
    <p:sldId id="301" r:id="R94e8b15bfe3542aa"/>
    <p:sldId id="302" r:id="R2f963bc61b9d449d"/>
    <p:sldId id="303" r:id="R7312b9f32a2b469c"/>
    <p:sldId id="304" r:id="Re222e421c3354c02"/>
    <p:sldId id="305" r:id="Re8c65b53db0347df"/>
    <p:sldId id="306" r:id="Rb1add18230bd46de"/>
    <p:sldId id="307" r:id="R8fa6d4e064914229"/>
    <p:sldId id="308" r:id="R4a28e200373d4e5a"/>
    <p:sldId id="309" r:id="R62b2fac912204172"/>
    <p:sldId id="310" r:id="Raa9775448cd0461d"/>
    <p:sldId id="311" r:id="R583e077b5ece4b54"/>
    <p:sldId id="312" r:id="R1170e81494564fdd"/>
    <p:sldId id="313" r:id="R30e453fad7914614"/>
    <p:sldId id="314" r:id="R6e5c3e64528d4f4f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5327"/>
    <a:srgbClr val="FF6600"/>
    <a:srgbClr val="4D4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48" autoAdjust="0"/>
  </p:normalViewPr>
  <p:slideViewPr>
    <p:cSldViewPr>
      <p:cViewPr>
        <p:scale>
          <a:sx n="98" d="100"/>
          <a:sy n="98" d="100"/>
        </p:scale>
        <p:origin x="-72" y="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7.xml" Id="rId8" /><Relationship Type="http://schemas.openxmlformats.org/officeDocument/2006/relationships/slideMaster" Target="slideMasters/slideMaster2.xml" Id="rId3" /><Relationship Type="http://schemas.openxmlformats.org/officeDocument/2006/relationships/notesMaster" Target="notesMasters/notesMaster1.xml" Id="rId21" /><Relationship Type="http://schemas.openxmlformats.org/officeDocument/2006/relationships/slideMaster" Target="slideMasters/slideMaster6.xml" Id="rId7" /><Relationship Type="http://schemas.openxmlformats.org/officeDocument/2006/relationships/tableStyles" Target="tableStyles.xml" Id="rId25" /><Relationship Type="http://schemas.openxmlformats.org/officeDocument/2006/relationships/slideMaster" Target="slideMasters/slideMaster1.xml" Id="rId2" /><Relationship Type="http://schemas.openxmlformats.org/officeDocument/2006/relationships/customXml" Target="../customXml/item1.xml" Id="rId1" /><Relationship Type="http://schemas.openxmlformats.org/officeDocument/2006/relationships/slideMaster" Target="slideMasters/slideMaster5.xml" Id="rId6" /><Relationship Type="http://schemas.openxmlformats.org/officeDocument/2006/relationships/theme" Target="theme/theme1.xml" Id="rId24" /><Relationship Type="http://schemas.openxmlformats.org/officeDocument/2006/relationships/slideMaster" Target="slideMasters/slideMaster4.xml" Id="rId5" /><Relationship Type="http://schemas.openxmlformats.org/officeDocument/2006/relationships/viewProps" Target="viewProps.xml" Id="rId23" /><Relationship Type="http://schemas.openxmlformats.org/officeDocument/2006/relationships/slideMaster" Target="slideMasters/slideMaster3.xml" Id="rId4" /><Relationship Type="http://schemas.openxmlformats.org/officeDocument/2006/relationships/slideMaster" Target="slideMasters/slideMaster8.xml" Id="rId9" /><Relationship Type="http://schemas.openxmlformats.org/officeDocument/2006/relationships/presProps" Target="presProps.xml" Id="rId22" /><Relationship Type="http://schemas.openxmlformats.org/officeDocument/2006/relationships/slide" Target="slides/slide1.xml" Id="Rb3d099080f474696" /><Relationship Type="http://schemas.openxmlformats.org/officeDocument/2006/relationships/slide" Target="slides/slide2.xml" Id="Rc2b7a70157434c63" /><Relationship Type="http://schemas.openxmlformats.org/officeDocument/2006/relationships/slide" Target="slides/slide3.xml" Id="R7fda7734fd564590" /><Relationship Type="http://schemas.openxmlformats.org/officeDocument/2006/relationships/slide" Target="slides/slide4.xml" Id="R0697bc26d71f4853" /><Relationship Type="http://schemas.openxmlformats.org/officeDocument/2006/relationships/slide" Target="slides/slide5.xml" Id="Rde6da4a4fc67424d" /><Relationship Type="http://schemas.openxmlformats.org/officeDocument/2006/relationships/slide" Target="slides/slide6.xml" Id="R500841a3441a4453" /><Relationship Type="http://schemas.openxmlformats.org/officeDocument/2006/relationships/slide" Target="slides/slide7.xml" Id="R930195dec7874c3f" /><Relationship Type="http://schemas.openxmlformats.org/officeDocument/2006/relationships/slide" Target="slides/slide8.xml" Id="R8e2e00bd881147dd" /><Relationship Type="http://schemas.openxmlformats.org/officeDocument/2006/relationships/slide" Target="slides/slide9.xml" Id="R01faf7662c4f4879" /><Relationship Type="http://schemas.openxmlformats.org/officeDocument/2006/relationships/slide" Target="slides/slide10.xml" Id="R71d02bbdfea04742" /><Relationship Type="http://schemas.openxmlformats.org/officeDocument/2006/relationships/slide" Target="slides/slide11.xml" Id="Rf2f083c467ac4ed8" /><Relationship Type="http://schemas.openxmlformats.org/officeDocument/2006/relationships/slide" Target="slides/slide12.xml" Id="R24ab572a64b54701" /><Relationship Type="http://schemas.openxmlformats.org/officeDocument/2006/relationships/slide" Target="slides/slide13.xml" Id="Rd078afd388e74cfe" /><Relationship Type="http://schemas.openxmlformats.org/officeDocument/2006/relationships/slide" Target="slides/slide14.xml" Id="R9743379baa4a4e15" /><Relationship Type="http://schemas.openxmlformats.org/officeDocument/2006/relationships/slide" Target="slides/slide15.xml" Id="R6b614f4f5bf2424b" /><Relationship Type="http://schemas.openxmlformats.org/officeDocument/2006/relationships/slide" Target="slides/slide16.xml" Id="R87a7c41891744037" /><Relationship Type="http://schemas.openxmlformats.org/officeDocument/2006/relationships/slide" Target="slides/slide17.xml" Id="R91ea906f146d46e7" /><Relationship Type="http://schemas.openxmlformats.org/officeDocument/2006/relationships/slide" Target="slides/slide18.xml" Id="R8901475c44284bb5" /><Relationship Type="http://schemas.openxmlformats.org/officeDocument/2006/relationships/slide" Target="slides/slide19.xml" Id="R3257691fd621440e" /><Relationship Type="http://schemas.openxmlformats.org/officeDocument/2006/relationships/slide" Target="slides/slide20.xml" Id="R424429ce640840af" /><Relationship Type="http://schemas.openxmlformats.org/officeDocument/2006/relationships/slide" Target="slides/slide21.xml" Id="R75607d2cd35641ac" /><Relationship Type="http://schemas.openxmlformats.org/officeDocument/2006/relationships/slide" Target="slides/slide22.xml" Id="Re19965bc58b0483c" /><Relationship Type="http://schemas.openxmlformats.org/officeDocument/2006/relationships/slide" Target="slides/slide23.xml" Id="Rd6075b4e539e4113" /><Relationship Type="http://schemas.openxmlformats.org/officeDocument/2006/relationships/slide" Target="slides/slide24.xml" Id="R7ff7a68ed7404582" /><Relationship Type="http://schemas.openxmlformats.org/officeDocument/2006/relationships/slide" Target="slides/slide25.xml" Id="Rff3b455224624e1c" /><Relationship Type="http://schemas.openxmlformats.org/officeDocument/2006/relationships/slide" Target="slides/slide26.xml" Id="R9e630b28bf33408c" /><Relationship Type="http://schemas.openxmlformats.org/officeDocument/2006/relationships/slide" Target="slides/slide27.xml" Id="Ra14373ddedd34fdb" /><Relationship Type="http://schemas.openxmlformats.org/officeDocument/2006/relationships/slide" Target="slides/slide28.xml" Id="R92bbee6a23fa4c00" /><Relationship Type="http://schemas.openxmlformats.org/officeDocument/2006/relationships/slide" Target="slides/slide29.xml" Id="R9a5621bfae504837" /><Relationship Type="http://schemas.openxmlformats.org/officeDocument/2006/relationships/slide" Target="slides/slide30.xml" Id="Ref8ee8ca9873484e" /><Relationship Type="http://schemas.openxmlformats.org/officeDocument/2006/relationships/slide" Target="slides/slide31.xml" Id="R310456406c094810" /><Relationship Type="http://schemas.openxmlformats.org/officeDocument/2006/relationships/slide" Target="slides/slide32.xml" Id="Rb544060c99db4641" /><Relationship Type="http://schemas.openxmlformats.org/officeDocument/2006/relationships/slide" Target="slides/slide33.xml" Id="Rbf1ba78fc7e54b57" /><Relationship Type="http://schemas.openxmlformats.org/officeDocument/2006/relationships/slide" Target="slides/slide34.xml" Id="R7418f8103e844dc2" /><Relationship Type="http://schemas.openxmlformats.org/officeDocument/2006/relationships/slide" Target="slides/slide35.xml" Id="R651e12f1556a4c4f" /><Relationship Type="http://schemas.openxmlformats.org/officeDocument/2006/relationships/slide" Target="slides/slide36.xml" Id="R2d5863c8b944434e" /><Relationship Type="http://schemas.openxmlformats.org/officeDocument/2006/relationships/slide" Target="slides/slide37.xml" Id="Ra3b00357cf7e4e30" /><Relationship Type="http://schemas.openxmlformats.org/officeDocument/2006/relationships/slide" Target="slides/slide38.xml" Id="Rc9575343f0644370" /><Relationship Type="http://schemas.openxmlformats.org/officeDocument/2006/relationships/slide" Target="slides/slide39.xml" Id="Rf8ebdd25bf75423a" /><Relationship Type="http://schemas.openxmlformats.org/officeDocument/2006/relationships/slide" Target="slides/slide40.xml" Id="R2dcaee10ec694b1f" /><Relationship Type="http://schemas.openxmlformats.org/officeDocument/2006/relationships/slide" Target="slides/slide41.xml" Id="R287555d61de04a4d" /><Relationship Type="http://schemas.openxmlformats.org/officeDocument/2006/relationships/slide" Target="slides/slide42.xml" Id="Ra9485d5de8be4c42" /><Relationship Type="http://schemas.openxmlformats.org/officeDocument/2006/relationships/slide" Target="slides/slide43.xml" Id="R34b126c194e04f22" /><Relationship Type="http://schemas.openxmlformats.org/officeDocument/2006/relationships/slide" Target="slides/slide44.xml" Id="Racd45fa019a2437f" /><Relationship Type="http://schemas.openxmlformats.org/officeDocument/2006/relationships/slide" Target="slides/slide45.xml" Id="R015ed42c3a8a4353" /><Relationship Type="http://schemas.openxmlformats.org/officeDocument/2006/relationships/slide" Target="slides/slide46.xml" Id="R94e8b15bfe3542aa" /><Relationship Type="http://schemas.openxmlformats.org/officeDocument/2006/relationships/slide" Target="slides/slide47.xml" Id="R2f963bc61b9d449d" /><Relationship Type="http://schemas.openxmlformats.org/officeDocument/2006/relationships/slide" Target="slides/slide48.xml" Id="R7312b9f32a2b469c" /><Relationship Type="http://schemas.openxmlformats.org/officeDocument/2006/relationships/slide" Target="slides/slide49.xml" Id="Re222e421c3354c02" /><Relationship Type="http://schemas.openxmlformats.org/officeDocument/2006/relationships/slide" Target="slides/slide50.xml" Id="Re8c65b53db0347df" /><Relationship Type="http://schemas.openxmlformats.org/officeDocument/2006/relationships/slide" Target="slides/slide51.xml" Id="Rb1add18230bd46de" /><Relationship Type="http://schemas.openxmlformats.org/officeDocument/2006/relationships/slide" Target="slides/slide52.xml" Id="R8fa6d4e064914229" /><Relationship Type="http://schemas.openxmlformats.org/officeDocument/2006/relationships/slide" Target="slides/slide53.xml" Id="R4a28e200373d4e5a" /><Relationship Type="http://schemas.openxmlformats.org/officeDocument/2006/relationships/slide" Target="slides/slide54.xml" Id="R62b2fac912204172" /><Relationship Type="http://schemas.openxmlformats.org/officeDocument/2006/relationships/slide" Target="slides/slide55.xml" Id="Raa9775448cd0461d" /><Relationship Type="http://schemas.openxmlformats.org/officeDocument/2006/relationships/slide" Target="slides/slide56.xml" Id="R583e077b5ece4b54" /><Relationship Type="http://schemas.openxmlformats.org/officeDocument/2006/relationships/slide" Target="slides/slide57.xml" Id="R1170e81494564fdd" /><Relationship Type="http://schemas.openxmlformats.org/officeDocument/2006/relationships/slide" Target="slides/slide58.xml" Id="R30e453fad7914614" /><Relationship Type="http://schemas.openxmlformats.org/officeDocument/2006/relationships/slide" Target="slides/slide59.xml" Id="R6e5c3e64528d4f4f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Input Impedance vs Frequency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Port 1 Real</c:v>
          </c:tx>
          <c:spPr>
            <a:ln>
              <a:solidFill>
                <a:srgbClr val="0099C9"/>
              </a:solidFill>
            </a:ln>
          </c:spPr>
          <c:marker>
            <c:symbol val="none"/>
          </c:marker>
          <c:xVal>
            <c:numLit>
              <c:formatCode>General</c:formatCode>
              <c:ptCount val="513"/>
              <c:pt idx="0">
                <c:v>348.4</c:v>
              </c:pt>
              <c:pt idx="1">
                <c:v>348.748</c:v>
              </c:pt>
              <c:pt idx="2">
                <c:v>349.097</c:v>
              </c:pt>
              <c:pt idx="3">
                <c:v>349.445</c:v>
              </c:pt>
              <c:pt idx="4">
                <c:v>349.794</c:v>
              </c:pt>
              <c:pt idx="5">
                <c:v>350.142</c:v>
              </c:pt>
              <c:pt idx="6">
                <c:v>350.49</c:v>
              </c:pt>
              <c:pt idx="7">
                <c:v>350.839</c:v>
              </c:pt>
              <c:pt idx="8">
                <c:v>351.187</c:v>
              </c:pt>
              <c:pt idx="9">
                <c:v>351.536</c:v>
              </c:pt>
              <c:pt idx="10">
                <c:v>351.88399999999996</c:v>
              </c:pt>
              <c:pt idx="11">
                <c:v>352.23199999999997</c:v>
              </c:pt>
              <c:pt idx="12">
                <c:v>352.58099999999996</c:v>
              </c:pt>
              <c:pt idx="13">
                <c:v>352.929</c:v>
              </c:pt>
              <c:pt idx="14">
                <c:v>353.27799999999996</c:v>
              </c:pt>
              <c:pt idx="15">
                <c:v>353.626</c:v>
              </c:pt>
              <c:pt idx="16">
                <c:v>353.974</c:v>
              </c:pt>
              <c:pt idx="17">
                <c:v>354.323</c:v>
              </c:pt>
              <c:pt idx="18">
                <c:v>354.671</c:v>
              </c:pt>
              <c:pt idx="19">
                <c:v>355.02</c:v>
              </c:pt>
              <c:pt idx="20">
                <c:v>355.368</c:v>
              </c:pt>
              <c:pt idx="21">
                <c:v>355.716</c:v>
              </c:pt>
              <c:pt idx="22">
                <c:v>356.065</c:v>
              </c:pt>
              <c:pt idx="23">
                <c:v>356.413</c:v>
              </c:pt>
              <c:pt idx="24">
                <c:v>356.762</c:v>
              </c:pt>
              <c:pt idx="25">
                <c:v>357.10999999999996</c:v>
              </c:pt>
              <c:pt idx="26">
                <c:v>357.45799999999997</c:v>
              </c:pt>
              <c:pt idx="27">
                <c:v>357.80699999999996</c:v>
              </c:pt>
              <c:pt idx="28">
                <c:v>358.155</c:v>
              </c:pt>
              <c:pt idx="29">
                <c:v>358.50399999999996</c:v>
              </c:pt>
              <c:pt idx="30">
                <c:v>358.852</c:v>
              </c:pt>
              <c:pt idx="31">
                <c:v>359.2</c:v>
              </c:pt>
              <c:pt idx="32">
                <c:v>359.549</c:v>
              </c:pt>
              <c:pt idx="33">
                <c:v>359.897</c:v>
              </c:pt>
              <c:pt idx="34">
                <c:v>360.246</c:v>
              </c:pt>
              <c:pt idx="35">
                <c:v>360.594</c:v>
              </c:pt>
              <c:pt idx="36">
                <c:v>360.84299999999996</c:v>
              </c:pt>
              <c:pt idx="37">
                <c:v>360.942</c:v>
              </c:pt>
              <c:pt idx="38">
                <c:v>361.291</c:v>
              </c:pt>
              <c:pt idx="39">
                <c:v>361.639</c:v>
              </c:pt>
              <c:pt idx="40">
                <c:v>361.988</c:v>
              </c:pt>
              <c:pt idx="41">
                <c:v>362.33599999999996</c:v>
              </c:pt>
              <c:pt idx="42">
                <c:v>362.68399999999997</c:v>
              </c:pt>
              <c:pt idx="43">
                <c:v>363.03299999999996</c:v>
              </c:pt>
              <c:pt idx="44">
                <c:v>363.381</c:v>
              </c:pt>
              <c:pt idx="45">
                <c:v>363.72999999999996</c:v>
              </c:pt>
              <c:pt idx="46">
                <c:v>364.078</c:v>
              </c:pt>
              <c:pt idx="47">
                <c:v>364.426</c:v>
              </c:pt>
              <c:pt idx="48">
                <c:v>364.775</c:v>
              </c:pt>
              <c:pt idx="49">
                <c:v>365.123</c:v>
              </c:pt>
              <c:pt idx="50">
                <c:v>365.472</c:v>
              </c:pt>
              <c:pt idx="51">
                <c:v>365.82</c:v>
              </c:pt>
              <c:pt idx="52">
                <c:v>366.168</c:v>
              </c:pt>
              <c:pt idx="53">
                <c:v>366.517</c:v>
              </c:pt>
              <c:pt idx="54">
                <c:v>366.865</c:v>
              </c:pt>
              <c:pt idx="55">
                <c:v>367.214</c:v>
              </c:pt>
              <c:pt idx="56">
                <c:v>367.56199999999995</c:v>
              </c:pt>
              <c:pt idx="57">
                <c:v>367.90999999999997</c:v>
              </c:pt>
              <c:pt idx="58">
                <c:v>368.25899999999996</c:v>
              </c:pt>
              <c:pt idx="59">
                <c:v>368.60699999999997</c:v>
              </c:pt>
              <c:pt idx="60">
                <c:v>368.95599999999996</c:v>
              </c:pt>
              <c:pt idx="61">
                <c:v>369.304</c:v>
              </c:pt>
              <c:pt idx="62">
                <c:v>369.652</c:v>
              </c:pt>
              <c:pt idx="63">
                <c:v>370.001</c:v>
              </c:pt>
              <c:pt idx="64">
                <c:v>370.349</c:v>
              </c:pt>
              <c:pt idx="65">
                <c:v>370.698</c:v>
              </c:pt>
              <c:pt idx="66">
                <c:v>371.046</c:v>
              </c:pt>
              <c:pt idx="67">
                <c:v>371.394</c:v>
              </c:pt>
              <c:pt idx="68">
                <c:v>371.743</c:v>
              </c:pt>
              <c:pt idx="69">
                <c:v>372.091</c:v>
              </c:pt>
              <c:pt idx="70">
                <c:v>372.44</c:v>
              </c:pt>
              <c:pt idx="71">
                <c:v>372.788</c:v>
              </c:pt>
              <c:pt idx="72">
                <c:v>373.13599999999997</c:v>
              </c:pt>
              <c:pt idx="73">
                <c:v>373.286</c:v>
              </c:pt>
              <c:pt idx="74">
                <c:v>373.48499999999996</c:v>
              </c:pt>
              <c:pt idx="75">
                <c:v>373.83299999999997</c:v>
              </c:pt>
              <c:pt idx="76">
                <c:v>374.18199999999996</c:v>
              </c:pt>
              <c:pt idx="77">
                <c:v>374.53</c:v>
              </c:pt>
              <c:pt idx="78">
                <c:v>374.878</c:v>
              </c:pt>
              <c:pt idx="79">
                <c:v>375.227</c:v>
              </c:pt>
              <c:pt idx="80">
                <c:v>375.575</c:v>
              </c:pt>
              <c:pt idx="81">
                <c:v>375.924</c:v>
              </c:pt>
              <c:pt idx="82">
                <c:v>376.272</c:v>
              </c:pt>
              <c:pt idx="83">
                <c:v>376.62</c:v>
              </c:pt>
              <c:pt idx="84">
                <c:v>376.969</c:v>
              </c:pt>
              <c:pt idx="85">
                <c:v>377.317</c:v>
              </c:pt>
              <c:pt idx="86">
                <c:v>377.666</c:v>
              </c:pt>
              <c:pt idx="87">
                <c:v>378.014</c:v>
              </c:pt>
              <c:pt idx="88">
                <c:v>378.36199999999997</c:v>
              </c:pt>
              <c:pt idx="89">
                <c:v>378.71099999999996</c:v>
              </c:pt>
              <c:pt idx="90">
                <c:v>379.05899999999997</c:v>
              </c:pt>
              <c:pt idx="91">
                <c:v>379.40799999999996</c:v>
              </c:pt>
              <c:pt idx="92">
                <c:v>379.756</c:v>
              </c:pt>
              <c:pt idx="93">
                <c:v>380.104</c:v>
              </c:pt>
              <c:pt idx="94">
                <c:v>380.453</c:v>
              </c:pt>
              <c:pt idx="95">
                <c:v>380.801</c:v>
              </c:pt>
              <c:pt idx="96">
                <c:v>381.15</c:v>
              </c:pt>
              <c:pt idx="97">
                <c:v>381.498</c:v>
              </c:pt>
              <c:pt idx="98">
                <c:v>381.846</c:v>
              </c:pt>
              <c:pt idx="99">
                <c:v>382.195</c:v>
              </c:pt>
              <c:pt idx="100">
                <c:v>382.543</c:v>
              </c:pt>
              <c:pt idx="101">
                <c:v>382.892</c:v>
              </c:pt>
              <c:pt idx="102">
                <c:v>383.24</c:v>
              </c:pt>
              <c:pt idx="103">
                <c:v>383.58799999999997</c:v>
              </c:pt>
              <c:pt idx="104">
                <c:v>383.93699999999995</c:v>
              </c:pt>
              <c:pt idx="105">
                <c:v>384.28499999999997</c:v>
              </c:pt>
              <c:pt idx="106">
                <c:v>384.63399999999996</c:v>
              </c:pt>
              <c:pt idx="107">
                <c:v>384.98199999999997</c:v>
              </c:pt>
              <c:pt idx="108">
                <c:v>385.33</c:v>
              </c:pt>
              <c:pt idx="109">
                <c:v>385.679</c:v>
              </c:pt>
              <c:pt idx="110">
                <c:v>385.729</c:v>
              </c:pt>
              <c:pt idx="111">
                <c:v>386.027</c:v>
              </c:pt>
              <c:pt idx="112">
                <c:v>386.376</c:v>
              </c:pt>
              <c:pt idx="113">
                <c:v>386.724</c:v>
              </c:pt>
              <c:pt idx="114">
                <c:v>387.072</c:v>
              </c:pt>
              <c:pt idx="115">
                <c:v>387.421</c:v>
              </c:pt>
              <c:pt idx="116">
                <c:v>387.769</c:v>
              </c:pt>
              <c:pt idx="117">
                <c:v>388.118</c:v>
              </c:pt>
              <c:pt idx="118">
                <c:v>388.466</c:v>
              </c:pt>
              <c:pt idx="119">
                <c:v>388.81399999999996</c:v>
              </c:pt>
              <c:pt idx="120">
                <c:v>389.16299999999995</c:v>
              </c:pt>
              <c:pt idx="121">
                <c:v>389.51099999999997</c:v>
              </c:pt>
              <c:pt idx="122">
                <c:v>389.85999999999996</c:v>
              </c:pt>
              <c:pt idx="123">
                <c:v>390.20799999999997</c:v>
              </c:pt>
              <c:pt idx="124">
                <c:v>390.556</c:v>
              </c:pt>
              <c:pt idx="125">
                <c:v>390.905</c:v>
              </c:pt>
              <c:pt idx="126">
                <c:v>391.253</c:v>
              </c:pt>
              <c:pt idx="127">
                <c:v>391.602</c:v>
              </c:pt>
              <c:pt idx="128">
                <c:v>391.95</c:v>
              </c:pt>
              <c:pt idx="129">
                <c:v>392.298</c:v>
              </c:pt>
              <c:pt idx="130">
                <c:v>392.647</c:v>
              </c:pt>
              <c:pt idx="131">
                <c:v>392.995</c:v>
              </c:pt>
              <c:pt idx="132">
                <c:v>393.344</c:v>
              </c:pt>
              <c:pt idx="133">
                <c:v>393.692</c:v>
              </c:pt>
              <c:pt idx="134">
                <c:v>394.03999999999996</c:v>
              </c:pt>
              <c:pt idx="135">
                <c:v>394.389</c:v>
              </c:pt>
              <c:pt idx="136">
                <c:v>394.73699999999997</c:v>
              </c:pt>
              <c:pt idx="137">
                <c:v>395.08599999999996</c:v>
              </c:pt>
              <c:pt idx="138">
                <c:v>395.43399999999997</c:v>
              </c:pt>
              <c:pt idx="139">
                <c:v>395.782</c:v>
              </c:pt>
              <c:pt idx="140">
                <c:v>396.131</c:v>
              </c:pt>
              <c:pt idx="141">
                <c:v>396.479</c:v>
              </c:pt>
              <c:pt idx="142">
                <c:v>396.828</c:v>
              </c:pt>
              <c:pt idx="143">
                <c:v>397.176</c:v>
              </c:pt>
              <c:pt idx="144">
                <c:v>397.524</c:v>
              </c:pt>
              <c:pt idx="145">
                <c:v>397.873</c:v>
              </c:pt>
              <c:pt idx="146">
                <c:v>398.171</c:v>
              </c:pt>
              <c:pt idx="147">
                <c:v>398.221</c:v>
              </c:pt>
              <c:pt idx="148">
                <c:v>398.57</c:v>
              </c:pt>
              <c:pt idx="149">
                <c:v>398.918</c:v>
              </c:pt>
              <c:pt idx="150">
                <c:v>399.26599999999996</c:v>
              </c:pt>
              <c:pt idx="151">
                <c:v>399.615</c:v>
              </c:pt>
              <c:pt idx="152">
                <c:v>399.96299999999997</c:v>
              </c:pt>
              <c:pt idx="153">
                <c:v>400.31199999999995</c:v>
              </c:pt>
              <c:pt idx="154">
                <c:v>400.65999999999997</c:v>
              </c:pt>
              <c:pt idx="155">
                <c:v>401.008</c:v>
              </c:pt>
              <c:pt idx="156">
                <c:v>401.35699999999997</c:v>
              </c:pt>
              <c:pt idx="157">
                <c:v>401.705</c:v>
              </c:pt>
              <c:pt idx="158">
                <c:v>402.054</c:v>
              </c:pt>
              <c:pt idx="159">
                <c:v>402.402</c:v>
              </c:pt>
              <c:pt idx="160">
                <c:v>402.75</c:v>
              </c:pt>
              <c:pt idx="161">
                <c:v>403.099</c:v>
              </c:pt>
              <c:pt idx="162">
                <c:v>403.447</c:v>
              </c:pt>
              <c:pt idx="163">
                <c:v>403.796</c:v>
              </c:pt>
              <c:pt idx="164">
                <c:v>404.144</c:v>
              </c:pt>
              <c:pt idx="165">
                <c:v>404.49199999999996</c:v>
              </c:pt>
              <c:pt idx="166">
                <c:v>404.841</c:v>
              </c:pt>
              <c:pt idx="167">
                <c:v>405.18899999999996</c:v>
              </c:pt>
              <c:pt idx="168">
                <c:v>405.53799999999995</c:v>
              </c:pt>
              <c:pt idx="169">
                <c:v>405.88599999999997</c:v>
              </c:pt>
              <c:pt idx="170">
                <c:v>406.234</c:v>
              </c:pt>
              <c:pt idx="171">
                <c:v>406.58299999999997</c:v>
              </c:pt>
              <c:pt idx="172">
                <c:v>406.931</c:v>
              </c:pt>
              <c:pt idx="173">
                <c:v>407.28</c:v>
              </c:pt>
              <c:pt idx="174">
                <c:v>407.628</c:v>
              </c:pt>
              <c:pt idx="175">
                <c:v>407.976</c:v>
              </c:pt>
              <c:pt idx="176">
                <c:v>408.325</c:v>
              </c:pt>
              <c:pt idx="177">
                <c:v>408.673</c:v>
              </c:pt>
              <c:pt idx="178">
                <c:v>409.022</c:v>
              </c:pt>
              <c:pt idx="179">
                <c:v>409.37</c:v>
              </c:pt>
              <c:pt idx="180">
                <c:v>409.71799999999996</c:v>
              </c:pt>
              <c:pt idx="181">
                <c:v>410.067</c:v>
              </c:pt>
              <c:pt idx="182">
                <c:v>410.41499999999996</c:v>
              </c:pt>
              <c:pt idx="183">
                <c:v>410.614</c:v>
              </c:pt>
              <c:pt idx="184">
                <c:v>410.76399999999995</c:v>
              </c:pt>
              <c:pt idx="185">
                <c:v>411.11199999999997</c:v>
              </c:pt>
              <c:pt idx="186">
                <c:v>411.46</c:v>
              </c:pt>
              <c:pt idx="187">
                <c:v>411.80899999999997</c:v>
              </c:pt>
              <c:pt idx="188">
                <c:v>412.157</c:v>
              </c:pt>
              <c:pt idx="189">
                <c:v>412.506</c:v>
              </c:pt>
              <c:pt idx="190">
                <c:v>412.854</c:v>
              </c:pt>
              <c:pt idx="191">
                <c:v>413.202</c:v>
              </c:pt>
              <c:pt idx="192">
                <c:v>413.551</c:v>
              </c:pt>
              <c:pt idx="193">
                <c:v>413.899</c:v>
              </c:pt>
              <c:pt idx="194">
                <c:v>414.248</c:v>
              </c:pt>
              <c:pt idx="195">
                <c:v>414.596</c:v>
              </c:pt>
              <c:pt idx="196">
                <c:v>414.94399999999996</c:v>
              </c:pt>
              <c:pt idx="197">
                <c:v>415.293</c:v>
              </c:pt>
              <c:pt idx="198">
                <c:v>415.64099999999996</c:v>
              </c:pt>
              <c:pt idx="199">
                <c:v>415.99</c:v>
              </c:pt>
              <c:pt idx="200">
                <c:v>416.33799999999997</c:v>
              </c:pt>
              <c:pt idx="201">
                <c:v>416.686</c:v>
              </c:pt>
              <c:pt idx="202">
                <c:v>417.03499999999997</c:v>
              </c:pt>
              <c:pt idx="203">
                <c:v>417.383</c:v>
              </c:pt>
              <c:pt idx="204">
                <c:v>417.73199999999997</c:v>
              </c:pt>
              <c:pt idx="205">
                <c:v>418.08</c:v>
              </c:pt>
              <c:pt idx="206">
                <c:v>418.428</c:v>
              </c:pt>
              <c:pt idx="207">
                <c:v>418.777</c:v>
              </c:pt>
              <c:pt idx="208">
                <c:v>419.125</c:v>
              </c:pt>
              <c:pt idx="209">
                <c:v>419.474</c:v>
              </c:pt>
              <c:pt idx="210">
                <c:v>419.822</c:v>
              </c:pt>
              <c:pt idx="211">
                <c:v>420.16999999999996</c:v>
              </c:pt>
              <c:pt idx="212">
                <c:v>420.519</c:v>
              </c:pt>
              <c:pt idx="213">
                <c:v>420.86699999999996</c:v>
              </c:pt>
              <c:pt idx="214">
                <c:v>421.216</c:v>
              </c:pt>
              <c:pt idx="215">
                <c:v>421.56399999999996</c:v>
              </c:pt>
              <c:pt idx="216">
                <c:v>421.912</c:v>
              </c:pt>
              <c:pt idx="217">
                <c:v>422.26099999999997</c:v>
              </c:pt>
              <c:pt idx="218">
                <c:v>422.609</c:v>
              </c:pt>
              <c:pt idx="219">
                <c:v>422.95799999999997</c:v>
              </c:pt>
              <c:pt idx="220">
                <c:v>423.05699999999996</c:v>
              </c:pt>
              <c:pt idx="221">
                <c:v>423.306</c:v>
              </c:pt>
              <c:pt idx="222">
                <c:v>423.654</c:v>
              </c:pt>
              <c:pt idx="223">
                <c:v>424.003</c:v>
              </c:pt>
              <c:pt idx="224">
                <c:v>424.351</c:v>
              </c:pt>
              <c:pt idx="225">
                <c:v>424.7</c:v>
              </c:pt>
              <c:pt idx="226">
                <c:v>425.048</c:v>
              </c:pt>
              <c:pt idx="227">
                <c:v>425.39599999999996</c:v>
              </c:pt>
              <c:pt idx="228">
                <c:v>425.745</c:v>
              </c:pt>
              <c:pt idx="229">
                <c:v>426.09299999999996</c:v>
              </c:pt>
              <c:pt idx="230">
                <c:v>426.442</c:v>
              </c:pt>
              <c:pt idx="231">
                <c:v>426.78999999999996</c:v>
              </c:pt>
              <c:pt idx="232">
                <c:v>427.138</c:v>
              </c:pt>
              <c:pt idx="233">
                <c:v>427.48699999999997</c:v>
              </c:pt>
              <c:pt idx="234">
                <c:v>427.835</c:v>
              </c:pt>
              <c:pt idx="235">
                <c:v>428.18399999999997</c:v>
              </c:pt>
              <c:pt idx="236">
                <c:v>428.532</c:v>
              </c:pt>
              <c:pt idx="237">
                <c:v>428.88</c:v>
              </c:pt>
              <c:pt idx="238">
                <c:v>429.229</c:v>
              </c:pt>
              <c:pt idx="239">
                <c:v>429.577</c:v>
              </c:pt>
              <c:pt idx="240">
                <c:v>429.926</c:v>
              </c:pt>
              <c:pt idx="241">
                <c:v>430.274</c:v>
              </c:pt>
              <c:pt idx="242">
                <c:v>430.62199999999996</c:v>
              </c:pt>
              <c:pt idx="243">
                <c:v>430.971</c:v>
              </c:pt>
              <c:pt idx="244">
                <c:v>431.31899999999996</c:v>
              </c:pt>
              <c:pt idx="245">
                <c:v>431.668</c:v>
              </c:pt>
              <c:pt idx="246">
                <c:v>432.01599999999996</c:v>
              </c:pt>
              <c:pt idx="247">
                <c:v>432.364</c:v>
              </c:pt>
              <c:pt idx="248">
                <c:v>432.71299999999997</c:v>
              </c:pt>
              <c:pt idx="249">
                <c:v>433.061</c:v>
              </c:pt>
              <c:pt idx="250">
                <c:v>433.40999999999997</c:v>
              </c:pt>
              <c:pt idx="251">
                <c:v>433.758</c:v>
              </c:pt>
              <c:pt idx="252">
                <c:v>434.106</c:v>
              </c:pt>
              <c:pt idx="253">
                <c:v>434.455</c:v>
              </c:pt>
              <c:pt idx="254">
                <c:v>434.803</c:v>
              </c:pt>
              <c:pt idx="255">
                <c:v>435.152</c:v>
              </c:pt>
              <c:pt idx="256">
                <c:v>435.5</c:v>
              </c:pt>
              <c:pt idx="257">
                <c:v>435.84799999999996</c:v>
              </c:pt>
              <c:pt idx="258">
                <c:v>436.197</c:v>
              </c:pt>
              <c:pt idx="259">
                <c:v>436.54499999999996</c:v>
              </c:pt>
              <c:pt idx="260">
                <c:v>436.894</c:v>
              </c:pt>
              <c:pt idx="261">
                <c:v>437.24199999999996</c:v>
              </c:pt>
              <c:pt idx="262">
                <c:v>437.59</c:v>
              </c:pt>
              <c:pt idx="263">
                <c:v>437.93899999999996</c:v>
              </c:pt>
              <c:pt idx="264">
                <c:v>438.287</c:v>
              </c:pt>
              <c:pt idx="265">
                <c:v>438.63599999999997</c:v>
              </c:pt>
              <c:pt idx="266">
                <c:v>438.984</c:v>
              </c:pt>
              <c:pt idx="267">
                <c:v>439.332</c:v>
              </c:pt>
              <c:pt idx="268">
                <c:v>439.681</c:v>
              </c:pt>
              <c:pt idx="269">
                <c:v>440.029</c:v>
              </c:pt>
              <c:pt idx="270">
                <c:v>440.378</c:v>
              </c:pt>
              <c:pt idx="271">
                <c:v>440.726</c:v>
              </c:pt>
              <c:pt idx="272">
                <c:v>441.07399999999996</c:v>
              </c:pt>
              <c:pt idx="273">
                <c:v>441.423</c:v>
              </c:pt>
              <c:pt idx="274">
                <c:v>441.77099999999996</c:v>
              </c:pt>
              <c:pt idx="275">
                <c:v>442.12</c:v>
              </c:pt>
              <c:pt idx="276">
                <c:v>442.46799999999996</c:v>
              </c:pt>
              <c:pt idx="277">
                <c:v>442.816</c:v>
              </c:pt>
              <c:pt idx="278">
                <c:v>443.16499999999996</c:v>
              </c:pt>
              <c:pt idx="279">
                <c:v>443.513</c:v>
              </c:pt>
              <c:pt idx="280">
                <c:v>443.86199999999997</c:v>
              </c:pt>
              <c:pt idx="281">
                <c:v>444.21</c:v>
              </c:pt>
              <c:pt idx="282">
                <c:v>444.558</c:v>
              </c:pt>
              <c:pt idx="283">
                <c:v>444.907</c:v>
              </c:pt>
              <c:pt idx="284">
                <c:v>445.255</c:v>
              </c:pt>
              <c:pt idx="285">
                <c:v>445.604</c:v>
              </c:pt>
              <c:pt idx="286">
                <c:v>445.952</c:v>
              </c:pt>
              <c:pt idx="287">
                <c:v>446.29999999999995</c:v>
              </c:pt>
              <c:pt idx="288">
                <c:v>446.649</c:v>
              </c:pt>
              <c:pt idx="289">
                <c:v>446.99699999999996</c:v>
              </c:pt>
              <c:pt idx="290">
                <c:v>447.346</c:v>
              </c:pt>
              <c:pt idx="291">
                <c:v>447.69399999999996</c:v>
              </c:pt>
              <c:pt idx="292">
                <c:v>447.943</c:v>
              </c:pt>
              <c:pt idx="293">
                <c:v>448.042</c:v>
              </c:pt>
              <c:pt idx="294">
                <c:v>448.39099999999996</c:v>
              </c:pt>
              <c:pt idx="295">
                <c:v>448.739</c:v>
              </c:pt>
              <c:pt idx="296">
                <c:v>449.08799999999997</c:v>
              </c:pt>
              <c:pt idx="297">
                <c:v>449.436</c:v>
              </c:pt>
              <c:pt idx="298">
                <c:v>449.784</c:v>
              </c:pt>
              <c:pt idx="299">
                <c:v>450.133</c:v>
              </c:pt>
              <c:pt idx="300">
                <c:v>450.481</c:v>
              </c:pt>
              <c:pt idx="301">
                <c:v>450.83</c:v>
              </c:pt>
              <c:pt idx="302">
                <c:v>451.178</c:v>
              </c:pt>
              <c:pt idx="303">
                <c:v>451.52599999999995</c:v>
              </c:pt>
              <c:pt idx="304">
                <c:v>451.875</c:v>
              </c:pt>
              <c:pt idx="305">
                <c:v>452.22299999999996</c:v>
              </c:pt>
              <c:pt idx="306">
                <c:v>452.572</c:v>
              </c:pt>
              <c:pt idx="307">
                <c:v>452.91999999999996</c:v>
              </c:pt>
              <c:pt idx="308">
                <c:v>453.268</c:v>
              </c:pt>
              <c:pt idx="309">
                <c:v>453.61699999999996</c:v>
              </c:pt>
              <c:pt idx="310">
                <c:v>453.965</c:v>
              </c:pt>
              <c:pt idx="311">
                <c:v>454.31399999999996</c:v>
              </c:pt>
              <c:pt idx="312">
                <c:v>454.662</c:v>
              </c:pt>
              <c:pt idx="313">
                <c:v>455.01</c:v>
              </c:pt>
              <c:pt idx="314">
                <c:v>455.359</c:v>
              </c:pt>
              <c:pt idx="315">
                <c:v>455.707</c:v>
              </c:pt>
              <c:pt idx="316">
                <c:v>456.056</c:v>
              </c:pt>
              <c:pt idx="317">
                <c:v>456.404</c:v>
              </c:pt>
              <c:pt idx="318">
                <c:v>456.75199999999995</c:v>
              </c:pt>
              <c:pt idx="319">
                <c:v>457.101</c:v>
              </c:pt>
              <c:pt idx="320">
                <c:v>457.44899999999996</c:v>
              </c:pt>
              <c:pt idx="321">
                <c:v>457.798</c:v>
              </c:pt>
              <c:pt idx="322">
                <c:v>458.14599999999996</c:v>
              </c:pt>
              <c:pt idx="323">
                <c:v>458.49399999999997</c:v>
              </c:pt>
              <c:pt idx="324">
                <c:v>458.84299999999996</c:v>
              </c:pt>
              <c:pt idx="325">
                <c:v>459.191</c:v>
              </c:pt>
              <c:pt idx="326">
                <c:v>459.53999999999996</c:v>
              </c:pt>
              <c:pt idx="327">
                <c:v>459.888</c:v>
              </c:pt>
              <c:pt idx="328">
                <c:v>460.236</c:v>
              </c:pt>
              <c:pt idx="329">
                <c:v>460.38599999999997</c:v>
              </c:pt>
              <c:pt idx="330">
                <c:v>460.585</c:v>
              </c:pt>
              <c:pt idx="331">
                <c:v>460.933</c:v>
              </c:pt>
              <c:pt idx="332">
                <c:v>461.282</c:v>
              </c:pt>
              <c:pt idx="333">
                <c:v>461.63</c:v>
              </c:pt>
              <c:pt idx="334">
                <c:v>461.97799999999995</c:v>
              </c:pt>
              <c:pt idx="335">
                <c:v>462.327</c:v>
              </c:pt>
              <c:pt idx="336">
                <c:v>462.67499999999995</c:v>
              </c:pt>
              <c:pt idx="337">
                <c:v>463.024</c:v>
              </c:pt>
              <c:pt idx="338">
                <c:v>463.37199999999996</c:v>
              </c:pt>
              <c:pt idx="339">
                <c:v>463.71999999999997</c:v>
              </c:pt>
              <c:pt idx="340">
                <c:v>464.06899999999996</c:v>
              </c:pt>
              <c:pt idx="341">
                <c:v>464.417</c:v>
              </c:pt>
              <c:pt idx="342">
                <c:v>464.76599999999996</c:v>
              </c:pt>
              <c:pt idx="343">
                <c:v>465.114</c:v>
              </c:pt>
              <c:pt idx="344">
                <c:v>465.462</c:v>
              </c:pt>
              <c:pt idx="345">
                <c:v>465.811</c:v>
              </c:pt>
              <c:pt idx="346">
                <c:v>466.159</c:v>
              </c:pt>
              <c:pt idx="347">
                <c:v>466.508</c:v>
              </c:pt>
              <c:pt idx="348">
                <c:v>466.856</c:v>
              </c:pt>
              <c:pt idx="349">
                <c:v>467.20399999999995</c:v>
              </c:pt>
              <c:pt idx="350">
                <c:v>467.553</c:v>
              </c:pt>
              <c:pt idx="351">
                <c:v>467.90099999999995</c:v>
              </c:pt>
              <c:pt idx="352">
                <c:v>468.25</c:v>
              </c:pt>
              <c:pt idx="353">
                <c:v>468.59799999999996</c:v>
              </c:pt>
              <c:pt idx="354">
                <c:v>468.94599999999997</c:v>
              </c:pt>
              <c:pt idx="355">
                <c:v>469.29499999999996</c:v>
              </c:pt>
              <c:pt idx="356">
                <c:v>469.643</c:v>
              </c:pt>
              <c:pt idx="357">
                <c:v>469.99199999999996</c:v>
              </c:pt>
              <c:pt idx="358">
                <c:v>470.34</c:v>
              </c:pt>
              <c:pt idx="359">
                <c:v>470.688</c:v>
              </c:pt>
              <c:pt idx="360">
                <c:v>471.037</c:v>
              </c:pt>
              <c:pt idx="361">
                <c:v>471.385</c:v>
              </c:pt>
              <c:pt idx="362">
                <c:v>471.734</c:v>
              </c:pt>
              <c:pt idx="363">
                <c:v>472.082</c:v>
              </c:pt>
              <c:pt idx="364">
                <c:v>472.43</c:v>
              </c:pt>
              <c:pt idx="365">
                <c:v>472.779</c:v>
              </c:pt>
              <c:pt idx="366">
                <c:v>472.82899999999995</c:v>
              </c:pt>
              <c:pt idx="367">
                <c:v>473.12699999999995</c:v>
              </c:pt>
              <c:pt idx="368">
                <c:v>473.476</c:v>
              </c:pt>
              <c:pt idx="369">
                <c:v>473.82399999999996</c:v>
              </c:pt>
              <c:pt idx="370">
                <c:v>474.17199999999997</c:v>
              </c:pt>
              <c:pt idx="371">
                <c:v>474.52099999999996</c:v>
              </c:pt>
              <c:pt idx="372">
                <c:v>474.86899999999997</c:v>
              </c:pt>
              <c:pt idx="373">
                <c:v>475.21799999999996</c:v>
              </c:pt>
              <c:pt idx="374">
                <c:v>475.566</c:v>
              </c:pt>
              <c:pt idx="375">
                <c:v>475.914</c:v>
              </c:pt>
              <c:pt idx="376">
                <c:v>476.263</c:v>
              </c:pt>
              <c:pt idx="377">
                <c:v>476.611</c:v>
              </c:pt>
              <c:pt idx="378">
                <c:v>476.96</c:v>
              </c:pt>
              <c:pt idx="379">
                <c:v>477.308</c:v>
              </c:pt>
              <c:pt idx="380">
                <c:v>477.656</c:v>
              </c:pt>
              <c:pt idx="381">
                <c:v>478.005</c:v>
              </c:pt>
              <c:pt idx="382">
                <c:v>478.35299999999995</c:v>
              </c:pt>
              <c:pt idx="383">
                <c:v>478.702</c:v>
              </c:pt>
              <c:pt idx="384">
                <c:v>479.04999999999995</c:v>
              </c:pt>
              <c:pt idx="385">
                <c:v>479.39799999999997</c:v>
              </c:pt>
              <c:pt idx="386">
                <c:v>479.74699999999996</c:v>
              </c:pt>
              <c:pt idx="387">
                <c:v>480.09499999999997</c:v>
              </c:pt>
              <c:pt idx="388">
                <c:v>480.44399999999996</c:v>
              </c:pt>
              <c:pt idx="389">
                <c:v>480.792</c:v>
              </c:pt>
              <c:pt idx="390">
                <c:v>481.14</c:v>
              </c:pt>
              <c:pt idx="391">
                <c:v>481.489</c:v>
              </c:pt>
              <c:pt idx="392">
                <c:v>481.837</c:v>
              </c:pt>
              <c:pt idx="393">
                <c:v>482.186</c:v>
              </c:pt>
              <c:pt idx="394">
                <c:v>482.534</c:v>
              </c:pt>
              <c:pt idx="395">
                <c:v>482.882</c:v>
              </c:pt>
              <c:pt idx="396">
                <c:v>483.231</c:v>
              </c:pt>
              <c:pt idx="397">
                <c:v>483.57899999999995</c:v>
              </c:pt>
              <c:pt idx="398">
                <c:v>483.928</c:v>
              </c:pt>
              <c:pt idx="399">
                <c:v>484.27599999999995</c:v>
              </c:pt>
              <c:pt idx="400">
                <c:v>484.62399999999997</c:v>
              </c:pt>
              <c:pt idx="401">
                <c:v>484.97299999999996</c:v>
              </c:pt>
              <c:pt idx="402">
                <c:v>485.27099999999996</c:v>
              </c:pt>
              <c:pt idx="403">
                <c:v>485.32099999999997</c:v>
              </c:pt>
              <c:pt idx="404">
                <c:v>485.66999999999996</c:v>
              </c:pt>
              <c:pt idx="405">
                <c:v>486.018</c:v>
              </c:pt>
              <c:pt idx="406">
                <c:v>486.366</c:v>
              </c:pt>
              <c:pt idx="407">
                <c:v>486.715</c:v>
              </c:pt>
              <c:pt idx="408">
                <c:v>487.063</c:v>
              </c:pt>
              <c:pt idx="409">
                <c:v>487.412</c:v>
              </c:pt>
              <c:pt idx="410">
                <c:v>487.76</c:v>
              </c:pt>
              <c:pt idx="411">
                <c:v>488.108</c:v>
              </c:pt>
              <c:pt idx="412">
                <c:v>488.457</c:v>
              </c:pt>
              <c:pt idx="413">
                <c:v>488.80499999999995</c:v>
              </c:pt>
              <c:pt idx="414">
                <c:v>489.154</c:v>
              </c:pt>
              <c:pt idx="415">
                <c:v>489.50199999999995</c:v>
              </c:pt>
              <c:pt idx="416">
                <c:v>489.84999999999997</c:v>
              </c:pt>
              <c:pt idx="417">
                <c:v>490.19899999999996</c:v>
              </c:pt>
              <c:pt idx="418">
                <c:v>490.54699999999997</c:v>
              </c:pt>
              <c:pt idx="419">
                <c:v>490.89599999999996</c:v>
              </c:pt>
              <c:pt idx="420">
                <c:v>491.24399999999997</c:v>
              </c:pt>
              <c:pt idx="421">
                <c:v>491.592</c:v>
              </c:pt>
              <c:pt idx="422">
                <c:v>491.941</c:v>
              </c:pt>
              <c:pt idx="423">
                <c:v>492.289</c:v>
              </c:pt>
              <c:pt idx="424">
                <c:v>492.638</c:v>
              </c:pt>
              <c:pt idx="425">
                <c:v>492.986</c:v>
              </c:pt>
              <c:pt idx="426">
                <c:v>493.334</c:v>
              </c:pt>
              <c:pt idx="427">
                <c:v>493.683</c:v>
              </c:pt>
              <c:pt idx="428">
                <c:v>494.031</c:v>
              </c:pt>
              <c:pt idx="429">
                <c:v>494.38</c:v>
              </c:pt>
              <c:pt idx="430">
                <c:v>494.72799999999995</c:v>
              </c:pt>
              <c:pt idx="431">
                <c:v>495.07599999999996</c:v>
              </c:pt>
              <c:pt idx="432">
                <c:v>495.42499999999995</c:v>
              </c:pt>
              <c:pt idx="433">
                <c:v>495.77299999999997</c:v>
              </c:pt>
              <c:pt idx="434">
                <c:v>496.12199999999996</c:v>
              </c:pt>
              <c:pt idx="435">
                <c:v>496.46999999999997</c:v>
              </c:pt>
              <c:pt idx="436">
                <c:v>496.818</c:v>
              </c:pt>
              <c:pt idx="437">
                <c:v>497.167</c:v>
              </c:pt>
              <c:pt idx="438">
                <c:v>497.515</c:v>
              </c:pt>
              <c:pt idx="439">
                <c:v>497.714</c:v>
              </c:pt>
              <c:pt idx="440">
                <c:v>497.864</c:v>
              </c:pt>
              <c:pt idx="441">
                <c:v>498.212</c:v>
              </c:pt>
              <c:pt idx="442">
                <c:v>498.56</c:v>
              </c:pt>
              <c:pt idx="443">
                <c:v>498.909</c:v>
              </c:pt>
              <c:pt idx="444">
                <c:v>499.257</c:v>
              </c:pt>
              <c:pt idx="445">
                <c:v>499.606</c:v>
              </c:pt>
              <c:pt idx="446">
                <c:v>499.95399999999995</c:v>
              </c:pt>
              <c:pt idx="447">
                <c:v>500.30199999999996</c:v>
              </c:pt>
              <c:pt idx="448">
                <c:v>500.65099999999995</c:v>
              </c:pt>
              <c:pt idx="449">
                <c:v>500.99899999999997</c:v>
              </c:pt>
              <c:pt idx="450">
                <c:v>501.34799999999996</c:v>
              </c:pt>
              <c:pt idx="451">
                <c:v>501.69599999999997</c:v>
              </c:pt>
              <c:pt idx="452">
                <c:v>502.044</c:v>
              </c:pt>
              <c:pt idx="453">
                <c:v>502.393</c:v>
              </c:pt>
              <c:pt idx="454">
                <c:v>502.741</c:v>
              </c:pt>
              <c:pt idx="455">
                <c:v>503.09</c:v>
              </c:pt>
              <c:pt idx="456">
                <c:v>503.438</c:v>
              </c:pt>
              <c:pt idx="457">
                <c:v>503.786</c:v>
              </c:pt>
              <c:pt idx="458">
                <c:v>504.135</c:v>
              </c:pt>
              <c:pt idx="459">
                <c:v>504.483</c:v>
              </c:pt>
              <c:pt idx="460">
                <c:v>504.832</c:v>
              </c:pt>
              <c:pt idx="461">
                <c:v>505.17999999999995</c:v>
              </c:pt>
              <c:pt idx="462">
                <c:v>505.52799999999996</c:v>
              </c:pt>
              <c:pt idx="463">
                <c:v>505.87699999999995</c:v>
              </c:pt>
              <c:pt idx="464">
                <c:v>506.22499999999997</c:v>
              </c:pt>
              <c:pt idx="465">
                <c:v>506.57399999999996</c:v>
              </c:pt>
              <c:pt idx="466">
                <c:v>506.92199999999997</c:v>
              </c:pt>
              <c:pt idx="467">
                <c:v>507.27</c:v>
              </c:pt>
              <c:pt idx="468">
                <c:v>507.61899999999997</c:v>
              </c:pt>
              <c:pt idx="469">
                <c:v>507.967</c:v>
              </c:pt>
              <c:pt idx="470">
                <c:v>508.316</c:v>
              </c:pt>
              <c:pt idx="471">
                <c:v>508.664</c:v>
              </c:pt>
              <c:pt idx="472">
                <c:v>509.012</c:v>
              </c:pt>
              <c:pt idx="473">
                <c:v>509.361</c:v>
              </c:pt>
              <c:pt idx="474">
                <c:v>509.709</c:v>
              </c:pt>
              <c:pt idx="475">
                <c:v>510.058</c:v>
              </c:pt>
              <c:pt idx="476">
                <c:v>510.157</c:v>
              </c:pt>
              <c:pt idx="477">
                <c:v>510.40599999999995</c:v>
              </c:pt>
              <c:pt idx="478">
                <c:v>510.75399999999996</c:v>
              </c:pt>
              <c:pt idx="479">
                <c:v>511.10299999999995</c:v>
              </c:pt>
              <c:pt idx="480">
                <c:v>511.45099999999996</c:v>
              </c:pt>
              <c:pt idx="481">
                <c:v>511.79999999999995</c:v>
              </c:pt>
              <c:pt idx="482">
                <c:v>512.148</c:v>
              </c:pt>
              <c:pt idx="483">
                <c:v>512.496</c:v>
              </c:pt>
              <c:pt idx="484">
                <c:v>512.845</c:v>
              </c:pt>
              <c:pt idx="485">
                <c:v>513.193</c:v>
              </c:pt>
              <c:pt idx="486">
                <c:v>513.542</c:v>
              </c:pt>
              <c:pt idx="487">
                <c:v>513.89</c:v>
              </c:pt>
              <c:pt idx="488">
                <c:v>514.23799999999994</c:v>
              </c:pt>
              <c:pt idx="489">
                <c:v>514.587</c:v>
              </c:pt>
              <c:pt idx="490">
                <c:v>514.935</c:v>
              </c:pt>
              <c:pt idx="491">
                <c:v>515.284</c:v>
              </c:pt>
              <c:pt idx="492">
                <c:v>515.632</c:v>
              </c:pt>
              <c:pt idx="493">
                <c:v>515.98</c:v>
              </c:pt>
              <c:pt idx="494">
                <c:v>516.329</c:v>
              </c:pt>
              <c:pt idx="495">
                <c:v>516.677</c:v>
              </c:pt>
              <c:pt idx="496">
                <c:v>517.026</c:v>
              </c:pt>
              <c:pt idx="497">
                <c:v>517.374</c:v>
              </c:pt>
              <c:pt idx="498">
                <c:v>517.722</c:v>
              </c:pt>
              <c:pt idx="499">
                <c:v>518.071</c:v>
              </c:pt>
              <c:pt idx="500">
                <c:v>518.419</c:v>
              </c:pt>
              <c:pt idx="501">
                <c:v>518.768</c:v>
              </c:pt>
              <c:pt idx="502">
                <c:v>519.116</c:v>
              </c:pt>
              <c:pt idx="503">
                <c:v>519.46399999999994</c:v>
              </c:pt>
              <c:pt idx="504">
                <c:v>519.813</c:v>
              </c:pt>
              <c:pt idx="505">
                <c:v>520.161</c:v>
              </c:pt>
              <c:pt idx="506">
                <c:v>520.51</c:v>
              </c:pt>
              <c:pt idx="507">
                <c:v>520.858</c:v>
              </c:pt>
              <c:pt idx="508">
                <c:v>521.206</c:v>
              </c:pt>
              <c:pt idx="509">
                <c:v>521.555</c:v>
              </c:pt>
              <c:pt idx="510">
                <c:v>521.903</c:v>
              </c:pt>
              <c:pt idx="511">
                <c:v>522.252</c:v>
              </c:pt>
              <c:pt idx="512">
                <c:v>522.6</c:v>
              </c:pt>
            </c:numLit>
          </c:xVal>
          <c:yVal>
            <c:numLit>
              <c:formatCode>General</c:formatCode>
              <c:ptCount val="513"/>
              <c:pt idx="0">
                <c:v>22.487</c:v>
              </c:pt>
              <c:pt idx="1">
                <c:v>22.5216</c:v>
              </c:pt>
              <c:pt idx="2">
                <c:v>22.5555</c:v>
              </c:pt>
              <c:pt idx="3">
                <c:v>22.589</c:v>
              </c:pt>
              <c:pt idx="4">
                <c:v>22.6219</c:v>
              </c:pt>
              <c:pt idx="5">
                <c:v>22.6542</c:v>
              </c:pt>
              <c:pt idx="6">
                <c:v>22.686</c:v>
              </c:pt>
              <c:pt idx="7">
                <c:v>22.7172</c:v>
              </c:pt>
              <c:pt idx="8">
                <c:v>22.7478</c:v>
              </c:pt>
              <c:pt idx="9">
                <c:v>22.7778</c:v>
              </c:pt>
              <c:pt idx="10">
                <c:v>22.8072</c:v>
              </c:pt>
              <c:pt idx="11">
                <c:v>22.836</c:v>
              </c:pt>
              <c:pt idx="12">
                <c:v>22.8641</c:v>
              </c:pt>
              <c:pt idx="13">
                <c:v>22.8915</c:v>
              </c:pt>
              <c:pt idx="14">
                <c:v>22.9183</c:v>
              </c:pt>
              <c:pt idx="15">
                <c:v>22.9443</c:v>
              </c:pt>
              <c:pt idx="16">
                <c:v>22.9697</c:v>
              </c:pt>
              <c:pt idx="17">
                <c:v>22.9944</c:v>
              </c:pt>
              <c:pt idx="18">
                <c:v>23.0183</c:v>
              </c:pt>
              <c:pt idx="19">
                <c:v>23.0415</c:v>
              </c:pt>
              <c:pt idx="20">
                <c:v>23.0639</c:v>
              </c:pt>
              <c:pt idx="21">
                <c:v>23.0855</c:v>
              </c:pt>
              <c:pt idx="22">
                <c:v>23.1064</c:v>
              </c:pt>
              <c:pt idx="23">
                <c:v>23.1264</c:v>
              </c:pt>
              <c:pt idx="24">
                <c:v>23.1456</c:v>
              </c:pt>
              <c:pt idx="25">
                <c:v>23.164</c:v>
              </c:pt>
              <c:pt idx="26">
                <c:v>23.1815</c:v>
              </c:pt>
              <c:pt idx="27">
                <c:v>23.1982</c:v>
              </c:pt>
              <c:pt idx="28">
                <c:v>23.2139</c:v>
              </c:pt>
              <c:pt idx="29">
                <c:v>23.2288</c:v>
              </c:pt>
              <c:pt idx="30">
                <c:v>23.2427</c:v>
              </c:pt>
              <c:pt idx="31">
                <c:v>23.2557</c:v>
              </c:pt>
              <c:pt idx="32">
                <c:v>23.2678</c:v>
              </c:pt>
              <c:pt idx="33">
                <c:v>23.2788</c:v>
              </c:pt>
              <c:pt idx="34">
                <c:v>23.2889</c:v>
              </c:pt>
              <c:pt idx="35">
                <c:v>23.298</c:v>
              </c:pt>
              <c:pt idx="36">
                <c:v>23.3038</c:v>
              </c:pt>
              <c:pt idx="37">
                <c:v>23.306</c:v>
              </c:pt>
              <c:pt idx="38">
                <c:v>23.313</c:v>
              </c:pt>
              <c:pt idx="39">
                <c:v>23.319</c:v>
              </c:pt>
              <c:pt idx="40">
                <c:v>23.3239</c:v>
              </c:pt>
              <c:pt idx="41">
                <c:v>23.3276</c:v>
              </c:pt>
              <c:pt idx="42">
                <c:v>23.3303</c:v>
              </c:pt>
              <c:pt idx="43">
                <c:v>23.3318</c:v>
              </c:pt>
              <c:pt idx="44">
                <c:v>23.3322</c:v>
              </c:pt>
              <c:pt idx="45">
                <c:v>23.3314</c:v>
              </c:pt>
              <c:pt idx="46">
                <c:v>23.3294</c:v>
              </c:pt>
              <c:pt idx="47">
                <c:v>23.3262</c:v>
              </c:pt>
              <c:pt idx="48">
                <c:v>23.3217</c:v>
              </c:pt>
              <c:pt idx="49">
                <c:v>23.3161</c:v>
              </c:pt>
              <c:pt idx="50">
                <c:v>23.3091</c:v>
              </c:pt>
              <c:pt idx="51">
                <c:v>23.3009</c:v>
              </c:pt>
              <c:pt idx="52">
                <c:v>23.2914</c:v>
              </c:pt>
              <c:pt idx="53">
                <c:v>23.2806</c:v>
              </c:pt>
              <c:pt idx="54">
                <c:v>23.2684</c:v>
              </c:pt>
              <c:pt idx="55">
                <c:v>23.2548</c:v>
              </c:pt>
              <c:pt idx="56">
                <c:v>23.2399</c:v>
              </c:pt>
              <c:pt idx="57">
                <c:v>23.2236</c:v>
              </c:pt>
              <c:pt idx="58">
                <c:v>23.2059</c:v>
              </c:pt>
              <c:pt idx="59">
                <c:v>23.1867</c:v>
              </c:pt>
              <c:pt idx="60">
                <c:v>23.1661</c:v>
              </c:pt>
              <c:pt idx="61">
                <c:v>23.144</c:v>
              </c:pt>
              <c:pt idx="62">
                <c:v>23.1204</c:v>
              </c:pt>
              <c:pt idx="63">
                <c:v>23.0953</c:v>
              </c:pt>
              <c:pt idx="64">
                <c:v>23.0687</c:v>
              </c:pt>
              <c:pt idx="65">
                <c:v>23.0405</c:v>
              </c:pt>
              <c:pt idx="66">
                <c:v>23.0108</c:v>
              </c:pt>
              <c:pt idx="67">
                <c:v>22.9795</c:v>
              </c:pt>
              <c:pt idx="68">
                <c:v>22.9465</c:v>
              </c:pt>
              <c:pt idx="69">
                <c:v>22.912</c:v>
              </c:pt>
              <c:pt idx="70">
                <c:v>22.8759</c:v>
              </c:pt>
              <c:pt idx="71">
                <c:v>22.8381</c:v>
              </c:pt>
              <c:pt idx="72">
                <c:v>22.7986</c:v>
              </c:pt>
              <c:pt idx="73">
                <c:v>22.7812</c:v>
              </c:pt>
              <c:pt idx="74">
                <c:v>22.7575</c:v>
              </c:pt>
              <c:pt idx="75">
                <c:v>22.7146</c:v>
              </c:pt>
              <c:pt idx="76">
                <c:v>22.6701</c:v>
              </c:pt>
              <c:pt idx="77">
                <c:v>22.6238</c:v>
              </c:pt>
              <c:pt idx="78">
                <c:v>22.5758</c:v>
              </c:pt>
              <c:pt idx="79">
                <c:v>22.526</c:v>
              </c:pt>
              <c:pt idx="80">
                <c:v>22.4745</c:v>
              </c:pt>
              <c:pt idx="81">
                <c:v>22.4212</c:v>
              </c:pt>
              <c:pt idx="82">
                <c:v>22.3662</c:v>
              </c:pt>
              <c:pt idx="83">
                <c:v>22.3093</c:v>
              </c:pt>
              <c:pt idx="84">
                <c:v>22.2506</c:v>
              </c:pt>
              <c:pt idx="85">
                <c:v>22.1901</c:v>
              </c:pt>
              <c:pt idx="86">
                <c:v>22.1278</c:v>
              </c:pt>
              <c:pt idx="87">
                <c:v>22.0637</c:v>
              </c:pt>
              <c:pt idx="88">
                <c:v>21.9977</c:v>
              </c:pt>
              <c:pt idx="89">
                <c:v>21.9299</c:v>
              </c:pt>
              <c:pt idx="90">
                <c:v>21.8603</c:v>
              </c:pt>
              <c:pt idx="91">
                <c:v>21.7888</c:v>
              </c:pt>
              <c:pt idx="92">
                <c:v>21.7154</c:v>
              </c:pt>
              <c:pt idx="93">
                <c:v>21.6402</c:v>
              </c:pt>
              <c:pt idx="94">
                <c:v>21.5632</c:v>
              </c:pt>
              <c:pt idx="95">
                <c:v>21.4843</c:v>
              </c:pt>
              <c:pt idx="96">
                <c:v>21.4036</c:v>
              </c:pt>
              <c:pt idx="97">
                <c:v>21.3211</c:v>
              </c:pt>
              <c:pt idx="98">
                <c:v>21.2367</c:v>
              </c:pt>
              <c:pt idx="99">
                <c:v>21.1506</c:v>
              </c:pt>
              <c:pt idx="100">
                <c:v>21.0626</c:v>
              </c:pt>
              <c:pt idx="101">
                <c:v>20.9729</c:v>
              </c:pt>
              <c:pt idx="102">
                <c:v>20.8813</c:v>
              </c:pt>
              <c:pt idx="103">
                <c:v>20.7881</c:v>
              </c:pt>
              <c:pt idx="104">
                <c:v>20.693</c:v>
              </c:pt>
              <c:pt idx="105">
                <c:v>20.5963</c:v>
              </c:pt>
              <c:pt idx="106">
                <c:v>20.4979</c:v>
              </c:pt>
              <c:pt idx="107">
                <c:v>20.3978</c:v>
              </c:pt>
              <c:pt idx="108">
                <c:v>20.2962</c:v>
              </c:pt>
              <c:pt idx="109">
                <c:v>20.1929</c:v>
              </c:pt>
              <c:pt idx="110">
                <c:v>20.178</c:v>
              </c:pt>
              <c:pt idx="111">
                <c:v>20.088</c:v>
              </c:pt>
              <c:pt idx="112">
                <c:v>19.9816</c:v>
              </c:pt>
              <c:pt idx="113">
                <c:v>19.8738</c:v>
              </c:pt>
              <c:pt idx="114">
                <c:v>19.7645</c:v>
              </c:pt>
              <c:pt idx="115">
                <c:v>19.6538</c:v>
              </c:pt>
              <c:pt idx="116">
                <c:v>19.5418</c:v>
              </c:pt>
              <c:pt idx="117">
                <c:v>19.4286</c:v>
              </c:pt>
              <c:pt idx="118">
                <c:v>19.3141</c:v>
              </c:pt>
              <c:pt idx="119">
                <c:v>19.1984</c:v>
              </c:pt>
              <c:pt idx="120">
                <c:v>19.0817</c:v>
              </c:pt>
              <c:pt idx="121">
                <c:v>18.9639</c:v>
              </c:pt>
              <c:pt idx="122">
                <c:v>18.8452</c:v>
              </c:pt>
              <c:pt idx="123">
                <c:v>18.7257</c:v>
              </c:pt>
              <c:pt idx="124">
                <c:v>18.6053</c:v>
              </c:pt>
              <c:pt idx="125">
                <c:v>18.4843</c:v>
              </c:pt>
              <c:pt idx="126">
                <c:v>18.3627</c:v>
              </c:pt>
              <c:pt idx="127">
                <c:v>18.2406</c:v>
              </c:pt>
              <c:pt idx="128">
                <c:v>18.1181</c:v>
              </c:pt>
              <c:pt idx="129">
                <c:v>17.9953</c:v>
              </c:pt>
              <c:pt idx="130">
                <c:v>17.8723</c:v>
              </c:pt>
              <c:pt idx="131">
                <c:v>17.7493</c:v>
              </c:pt>
              <c:pt idx="132">
                <c:v>17.6263</c:v>
              </c:pt>
              <c:pt idx="133">
                <c:v>17.5035</c:v>
              </c:pt>
              <c:pt idx="134">
                <c:v>17.381</c:v>
              </c:pt>
              <c:pt idx="135">
                <c:v>17.2589</c:v>
              </c:pt>
              <c:pt idx="136">
                <c:v>17.1374</c:v>
              </c:pt>
              <c:pt idx="137">
                <c:v>17.0166</c:v>
              </c:pt>
              <c:pt idx="138">
                <c:v>16.8967</c:v>
              </c:pt>
              <c:pt idx="139">
                <c:v>16.7777</c:v>
              </c:pt>
              <c:pt idx="140">
                <c:v>16.6599</c:v>
              </c:pt>
              <c:pt idx="141">
                <c:v>16.5434</c:v>
              </c:pt>
              <c:pt idx="142">
                <c:v>16.4283</c:v>
              </c:pt>
              <c:pt idx="143">
                <c:v>16.3148</c:v>
              </c:pt>
              <c:pt idx="144">
                <c:v>16.203</c:v>
              </c:pt>
              <c:pt idx="145">
                <c:v>16.0931</c:v>
              </c:pt>
              <c:pt idx="146">
                <c:v>16.0004</c:v>
              </c:pt>
              <c:pt idx="147">
                <c:v>15.9851</c:v>
              </c:pt>
              <c:pt idx="148">
                <c:v>15.8793</c:v>
              </c:pt>
              <c:pt idx="149">
                <c:v>15.7758</c:v>
              </c:pt>
              <c:pt idx="150">
                <c:v>15.6747</c:v>
              </c:pt>
              <c:pt idx="151">
                <c:v>15.5761</c:v>
              </c:pt>
              <c:pt idx="152">
                <c:v>15.4801</c:v>
              </c:pt>
              <c:pt idx="153">
                <c:v>15.3868</c:v>
              </c:pt>
              <c:pt idx="154">
                <c:v>15.2963</c:v>
              </c:pt>
              <c:pt idx="155">
                <c:v>15.2086</c:v>
              </c:pt>
              <c:pt idx="156">
                <c:v>15.1239</c:v>
              </c:pt>
              <c:pt idx="157">
                <c:v>15.0421</c:v>
              </c:pt>
              <c:pt idx="158">
                <c:v>14.9634</c:v>
              </c:pt>
              <c:pt idx="159">
                <c:v>14.8875</c:v>
              </c:pt>
              <c:pt idx="160">
                <c:v>14.8147</c:v>
              </c:pt>
              <c:pt idx="161">
                <c:v>14.7447</c:v>
              </c:pt>
              <c:pt idx="162">
                <c:v>14.6776</c:v>
              </c:pt>
              <c:pt idx="163">
                <c:v>14.6133</c:v>
              </c:pt>
              <c:pt idx="164">
                <c:v>14.5516</c:v>
              </c:pt>
              <c:pt idx="165">
                <c:v>14.4924</c:v>
              </c:pt>
              <c:pt idx="166">
                <c:v>14.4356</c:v>
              </c:pt>
              <c:pt idx="167">
                <c:v>14.3809</c:v>
              </c:pt>
              <c:pt idx="168">
                <c:v>14.3282</c:v>
              </c:pt>
              <c:pt idx="169">
                <c:v>14.2772</c:v>
              </c:pt>
              <c:pt idx="170">
                <c:v>14.2277</c:v>
              </c:pt>
              <c:pt idx="171">
                <c:v>14.1794</c:v>
              </c:pt>
              <c:pt idx="172">
                <c:v>14.1321</c:v>
              </c:pt>
              <c:pt idx="173">
                <c:v>14.0854</c:v>
              </c:pt>
              <c:pt idx="174">
                <c:v>14.0391</c:v>
              </c:pt>
              <c:pt idx="175">
                <c:v>13.9928</c:v>
              </c:pt>
              <c:pt idx="176">
                <c:v>13.9462</c:v>
              </c:pt>
              <c:pt idx="177">
                <c:v>13.8991</c:v>
              </c:pt>
              <c:pt idx="178">
                <c:v>13.8511</c:v>
              </c:pt>
              <c:pt idx="179">
                <c:v>13.8019</c:v>
              </c:pt>
              <c:pt idx="180">
                <c:v>13.7512</c:v>
              </c:pt>
              <c:pt idx="181">
                <c:v>13.6989</c:v>
              </c:pt>
              <c:pt idx="182">
                <c:v>13.6445</c:v>
              </c:pt>
              <c:pt idx="183">
                <c:v>13.6124</c:v>
              </c:pt>
              <c:pt idx="184">
                <c:v>13.5879</c:v>
              </c:pt>
              <c:pt idx="185">
                <c:v>13.5289</c:v>
              </c:pt>
              <c:pt idx="186">
                <c:v>13.4672</c:v>
              </c:pt>
              <c:pt idx="187">
                <c:v>13.4028</c:v>
              </c:pt>
              <c:pt idx="188">
                <c:v>13.3355</c:v>
              </c:pt>
              <c:pt idx="189">
                <c:v>13.2652</c:v>
              </c:pt>
              <c:pt idx="190">
                <c:v>13.1919</c:v>
              </c:pt>
              <c:pt idx="191">
                <c:v>13.1155</c:v>
              </c:pt>
              <c:pt idx="192">
                <c:v>13.036</c:v>
              </c:pt>
              <c:pt idx="193">
                <c:v>12.9534</c:v>
              </c:pt>
              <c:pt idx="194">
                <c:v>12.8679</c:v>
              </c:pt>
              <c:pt idx="195">
                <c:v>12.7795</c:v>
              </c:pt>
              <c:pt idx="196">
                <c:v>12.6883</c:v>
              </c:pt>
              <c:pt idx="197">
                <c:v>12.5946</c:v>
              </c:pt>
              <c:pt idx="198">
                <c:v>12.4984</c:v>
              </c:pt>
              <c:pt idx="199">
                <c:v>12.4</c:v>
              </c:pt>
              <c:pt idx="200">
                <c:v>12.2996</c:v>
              </c:pt>
              <c:pt idx="201">
                <c:v>12.1975</c:v>
              </c:pt>
              <c:pt idx="202">
                <c:v>12.0938</c:v>
              </c:pt>
              <c:pt idx="203">
                <c:v>11.9891</c:v>
              </c:pt>
              <c:pt idx="204">
                <c:v>11.8834</c:v>
              </c:pt>
              <c:pt idx="205">
                <c:v>11.7772</c:v>
              </c:pt>
              <c:pt idx="206">
                <c:v>11.6708</c:v>
              </c:pt>
              <c:pt idx="207">
                <c:v>11.5645</c:v>
              </c:pt>
              <c:pt idx="208">
                <c:v>11.4587</c:v>
              </c:pt>
              <c:pt idx="209">
                <c:v>11.3538</c:v>
              </c:pt>
              <c:pt idx="210">
                <c:v>11.2502</c:v>
              </c:pt>
              <c:pt idx="211">
                <c:v>11.1482</c:v>
              </c:pt>
              <c:pt idx="212">
                <c:v>11.0483</c:v>
              </c:pt>
              <c:pt idx="213">
                <c:v>10.951</c:v>
              </c:pt>
              <c:pt idx="214">
                <c:v>10.8565</c:v>
              </c:pt>
              <c:pt idx="215">
                <c:v>10.7655</c:v>
              </c:pt>
              <c:pt idx="216">
                <c:v>10.6783</c:v>
              </c:pt>
              <c:pt idx="217">
                <c:v>10.5954</c:v>
              </c:pt>
              <c:pt idx="218">
                <c:v>10.5174</c:v>
              </c:pt>
              <c:pt idx="219">
                <c:v>10.4448</c:v>
              </c:pt>
              <c:pt idx="220">
                <c:v>10.4251</c:v>
              </c:pt>
              <c:pt idx="221">
                <c:v>10.3781</c:v>
              </c:pt>
              <c:pt idx="222">
                <c:v>10.3178</c:v>
              </c:pt>
              <c:pt idx="223">
                <c:v>10.2647</c:v>
              </c:pt>
              <c:pt idx="224">
                <c:v>10.2192</c:v>
              </c:pt>
              <c:pt idx="225">
                <c:v>10.1822</c:v>
              </c:pt>
              <c:pt idx="226">
                <c:v>10.1544</c:v>
              </c:pt>
              <c:pt idx="227">
                <c:v>10.1365</c:v>
              </c:pt>
              <c:pt idx="228">
                <c:v>10.1294</c:v>
              </c:pt>
              <c:pt idx="229">
                <c:v>10.134</c:v>
              </c:pt>
              <c:pt idx="230">
                <c:v>10.1513</c:v>
              </c:pt>
              <c:pt idx="231">
                <c:v>10.1825</c:v>
              </c:pt>
              <c:pt idx="232">
                <c:v>10.2288</c:v>
              </c:pt>
              <c:pt idx="233">
                <c:v>10.2915</c:v>
              </c:pt>
              <c:pt idx="234">
                <c:v>10.3723</c:v>
              </c:pt>
              <c:pt idx="235">
                <c:v>10.4727</c:v>
              </c:pt>
              <c:pt idx="236">
                <c:v>10.5949</c:v>
              </c:pt>
              <c:pt idx="237">
                <c:v>10.7409</c:v>
              </c:pt>
              <c:pt idx="238">
                <c:v>10.9132</c:v>
              </c:pt>
              <c:pt idx="239">
                <c:v>11.1149</c:v>
              </c:pt>
              <c:pt idx="240">
                <c:v>11.3491</c:v>
              </c:pt>
              <c:pt idx="241">
                <c:v>11.6197</c:v>
              </c:pt>
              <c:pt idx="242">
                <c:v>11.9312</c:v>
              </c:pt>
              <c:pt idx="243">
                <c:v>12.2887</c:v>
              </c:pt>
              <c:pt idx="244">
                <c:v>12.6984</c:v>
              </c:pt>
              <c:pt idx="245">
                <c:v>13.1674</c:v>
              </c:pt>
              <c:pt idx="246">
                <c:v>13.704</c:v>
              </c:pt>
              <c:pt idx="247">
                <c:v>14.3183</c:v>
              </c:pt>
              <c:pt idx="248">
                <c:v>15.0218</c:v>
              </c:pt>
              <c:pt idx="249">
                <c:v>15.8282</c:v>
              </c:pt>
              <c:pt idx="250">
                <c:v>16.7535</c:v>
              </c:pt>
              <c:pt idx="251">
                <c:v>17.8161</c:v>
              </c:pt>
              <c:pt idx="252">
                <c:v>19.0363</c:v>
              </c:pt>
              <c:pt idx="253">
                <c:v>20.4362</c:v>
              </c:pt>
              <c:pt idx="254">
                <c:v>22.0371</c:v>
              </c:pt>
              <c:pt idx="255">
                <c:v>23.8556</c:v>
              </c:pt>
              <c:pt idx="256">
                <c:v>25.8957</c:v>
              </c:pt>
              <c:pt idx="257">
                <c:v>28.1349</c:v>
              </c:pt>
              <c:pt idx="258">
                <c:v>30.5022</c:v>
              </c:pt>
              <c:pt idx="259">
                <c:v>32.8473</c:v>
              </c:pt>
              <c:pt idx="260">
                <c:v>34.9106</c:v>
              </c:pt>
              <c:pt idx="261">
                <c:v>36.3172</c:v>
              </c:pt>
              <c:pt idx="262">
                <c:v>36.6368</c:v>
              </c:pt>
              <c:pt idx="263">
                <c:v>35.5371</c:v>
              </c:pt>
              <c:pt idx="264">
                <c:v>32.9736</c:v>
              </c:pt>
              <c:pt idx="265">
                <c:v>29.2708</c:v>
              </c:pt>
              <c:pt idx="266">
                <c:v>24.9969</c:v>
              </c:pt>
              <c:pt idx="267">
                <c:v>20.7238</c:v>
              </c:pt>
              <c:pt idx="268">
                <c:v>16.8504</c:v>
              </c:pt>
              <c:pt idx="269">
                <c:v>13.5651</c:v>
              </c:pt>
              <c:pt idx="270">
                <c:v>10.8987</c:v>
              </c:pt>
              <c:pt idx="271">
                <c:v>8.79592</c:v>
              </c:pt>
              <c:pt idx="272">
                <c:v>7.1688</c:v>
              </c:pt>
              <c:pt idx="273">
                <c:v>5.92673</c:v>
              </c:pt>
              <c:pt idx="274">
                <c:v>4.98946</c:v>
              </c:pt>
              <c:pt idx="275">
                <c:v>4.29091</c:v>
              </c:pt>
              <c:pt idx="276">
                <c:v>3.77875</c:v>
              </c:pt>
              <c:pt idx="277">
                <c:v>3.41233</c:v>
              </c:pt>
              <c:pt idx="278">
                <c:v>3.1604</c:v>
              </c:pt>
              <c:pt idx="279">
                <c:v>2.99902</c:v>
              </c:pt>
              <c:pt idx="280">
                <c:v>2.90983</c:v>
              </c:pt>
              <c:pt idx="281">
                <c:v>2.87875</c:v>
              </c:pt>
              <c:pt idx="282">
                <c:v>2.8949</c:v>
              </c:pt>
              <c:pt idx="283">
                <c:v>2.94987</c:v>
              </c:pt>
              <c:pt idx="284">
                <c:v>3.03709</c:v>
              </c:pt>
              <c:pt idx="285">
                <c:v>3.15145</c:v>
              </c:pt>
              <c:pt idx="286">
                <c:v>3.28891</c:v>
              </c:pt>
              <c:pt idx="287">
                <c:v>3.44627</c:v>
              </c:pt>
              <c:pt idx="288">
                <c:v>3.62102</c:v>
              </c:pt>
              <c:pt idx="289">
                <c:v>3.81113</c:v>
              </c:pt>
              <c:pt idx="290">
                <c:v>4.01498</c:v>
              </c:pt>
              <c:pt idx="291">
                <c:v>4.23129</c:v>
              </c:pt>
              <c:pt idx="292">
                <c:v>4.39283</c:v>
              </c:pt>
              <c:pt idx="293">
                <c:v>4.459</c:v>
              </c:pt>
              <c:pt idx="294">
                <c:v>4.69728</c:v>
              </c:pt>
              <c:pt idx="295">
                <c:v>4.94543</c:v>
              </c:pt>
              <c:pt idx="296">
                <c:v>5.2029</c:v>
              </c:pt>
              <c:pt idx="297">
                <c:v>5.46924</c:v>
              </c:pt>
              <c:pt idx="298">
                <c:v>5.74409</c:v>
              </c:pt>
              <c:pt idx="299">
                <c:v>6.02715</c:v>
              </c:pt>
              <c:pt idx="300">
                <c:v>6.31818</c:v>
              </c:pt>
              <c:pt idx="301">
                <c:v>6.61697</c:v>
              </c:pt>
              <c:pt idx="302">
                <c:v>6.92338</c:v>
              </c:pt>
              <c:pt idx="303">
                <c:v>7.23727</c:v>
              </c:pt>
              <c:pt idx="304">
                <c:v>7.55855</c:v>
              </c:pt>
              <c:pt idx="305">
                <c:v>7.88712</c:v>
              </c:pt>
              <c:pt idx="306">
                <c:v>8.22292</c:v>
              </c:pt>
              <c:pt idx="307">
                <c:v>8.56591</c:v>
              </c:pt>
              <c:pt idx="308">
                <c:v>8.91604</c:v>
              </c:pt>
              <c:pt idx="309">
                <c:v>9.27328</c:v>
              </c:pt>
              <c:pt idx="310">
                <c:v>9.63761</c:v>
              </c:pt>
              <c:pt idx="311">
                <c:v>10.009</c:v>
              </c:pt>
              <c:pt idx="312">
                <c:v>10.3875</c:v>
              </c:pt>
              <c:pt idx="313">
                <c:v>10.773</c:v>
              </c:pt>
              <c:pt idx="314">
                <c:v>11.1656</c:v>
              </c:pt>
              <c:pt idx="315">
                <c:v>11.5652</c:v>
              </c:pt>
              <c:pt idx="316">
                <c:v>11.9719</c:v>
              </c:pt>
              <c:pt idx="317">
                <c:v>12.3856</c:v>
              </c:pt>
              <c:pt idx="318">
                <c:v>12.8064</c:v>
              </c:pt>
              <c:pt idx="319">
                <c:v>13.2343</c:v>
              </c:pt>
              <c:pt idx="320">
                <c:v>13.6692</c:v>
              </c:pt>
              <c:pt idx="321">
                <c:v>14.1112</c:v>
              </c:pt>
              <c:pt idx="322">
                <c:v>14.5602</c:v>
              </c:pt>
              <c:pt idx="323">
                <c:v>15.0164</c:v>
              </c:pt>
              <c:pt idx="324">
                <c:v>15.4796</c:v>
              </c:pt>
              <c:pt idx="325">
                <c:v>15.9499</c:v>
              </c:pt>
              <c:pt idx="326">
                <c:v>16.4274</c:v>
              </c:pt>
              <c:pt idx="327">
                <c:v>16.9119</c:v>
              </c:pt>
              <c:pt idx="328">
                <c:v>17.4035</c:v>
              </c:pt>
              <c:pt idx="329">
                <c:v>17.6163</c:v>
              </c:pt>
              <c:pt idx="330">
                <c:v>17.9022</c:v>
              </c:pt>
              <c:pt idx="331">
                <c:v>18.4079</c:v>
              </c:pt>
              <c:pt idx="332">
                <c:v>18.9208</c:v>
              </c:pt>
              <c:pt idx="333">
                <c:v>19.4408</c:v>
              </c:pt>
              <c:pt idx="334">
                <c:v>19.9679</c:v>
              </c:pt>
              <c:pt idx="335">
                <c:v>20.502</c:v>
              </c:pt>
              <c:pt idx="336">
                <c:v>21.0433</c:v>
              </c:pt>
              <c:pt idx="337">
                <c:v>21.5916</c:v>
              </c:pt>
              <c:pt idx="338">
                <c:v>22.1469</c:v>
              </c:pt>
              <c:pt idx="339">
                <c:v>22.7094</c:v>
              </c:pt>
              <c:pt idx="340">
                <c:v>23.2789</c:v>
              </c:pt>
              <c:pt idx="341">
                <c:v>23.8554</c:v>
              </c:pt>
              <c:pt idx="342">
                <c:v>24.4389</c:v>
              </c:pt>
              <c:pt idx="343">
                <c:v>25.0295</c:v>
              </c:pt>
              <c:pt idx="344">
                <c:v>25.627</c:v>
              </c:pt>
              <c:pt idx="345">
                <c:v>26.2316</c:v>
              </c:pt>
              <c:pt idx="346">
                <c:v>26.8431</c:v>
              </c:pt>
              <c:pt idx="347">
                <c:v>27.4616</c:v>
              </c:pt>
              <c:pt idx="348">
                <c:v>28.087</c:v>
              </c:pt>
              <c:pt idx="349">
                <c:v>28.7193</c:v>
              </c:pt>
              <c:pt idx="350">
                <c:v>29.3585</c:v>
              </c:pt>
              <c:pt idx="351">
                <c:v>30.0046</c:v>
              </c:pt>
              <c:pt idx="352">
                <c:v>30.6575</c:v>
              </c:pt>
              <c:pt idx="353">
                <c:v>31.3173</c:v>
              </c:pt>
              <c:pt idx="354">
                <c:v>31.9838</c:v>
              </c:pt>
              <c:pt idx="355">
                <c:v>32.6572</c:v>
              </c:pt>
              <c:pt idx="356">
                <c:v>33.3373</c:v>
              </c:pt>
              <c:pt idx="357">
                <c:v>34.0241</c:v>
              </c:pt>
              <c:pt idx="358">
                <c:v>34.7176</c:v>
              </c:pt>
              <c:pt idx="359">
                <c:v>35.4178</c:v>
              </c:pt>
              <c:pt idx="360">
                <c:v>36.1247</c:v>
              </c:pt>
              <c:pt idx="361">
                <c:v>36.8381</c:v>
              </c:pt>
              <c:pt idx="362">
                <c:v>37.5581</c:v>
              </c:pt>
              <c:pt idx="363">
                <c:v>38.2847</c:v>
              </c:pt>
              <c:pt idx="364">
                <c:v>39.0178</c:v>
              </c:pt>
              <c:pt idx="365">
                <c:v>39.7573</c:v>
              </c:pt>
              <c:pt idx="366">
                <c:v>39.8635</c:v>
              </c:pt>
              <c:pt idx="367">
                <c:v>40.5033</c:v>
              </c:pt>
              <c:pt idx="368">
                <c:v>41.2557</c:v>
              </c:pt>
              <c:pt idx="369">
                <c:v>42.0145</c:v>
              </c:pt>
              <c:pt idx="370">
                <c:v>42.7796</c:v>
              </c:pt>
              <c:pt idx="371">
                <c:v>43.5511</c:v>
              </c:pt>
              <c:pt idx="372">
                <c:v>44.3287</c:v>
              </c:pt>
              <c:pt idx="373">
                <c:v>45.1126</c:v>
              </c:pt>
              <c:pt idx="374">
                <c:v>45.9027</c:v>
              </c:pt>
              <c:pt idx="375">
                <c:v>46.699</c:v>
              </c:pt>
              <c:pt idx="376">
                <c:v>47.5013</c:v>
              </c:pt>
              <c:pt idx="377">
                <c:v>48.3097</c:v>
              </c:pt>
              <c:pt idx="378">
                <c:v>49.1241</c:v>
              </c:pt>
              <c:pt idx="379">
                <c:v>49.9445</c:v>
              </c:pt>
              <c:pt idx="380">
                <c:v>50.7708</c:v>
              </c:pt>
              <c:pt idx="381">
                <c:v>51.603</c:v>
              </c:pt>
              <c:pt idx="382">
                <c:v>52.4411</c:v>
              </c:pt>
              <c:pt idx="383">
                <c:v>53.285</c:v>
              </c:pt>
              <c:pt idx="384">
                <c:v>54.1346</c:v>
              </c:pt>
              <c:pt idx="385">
                <c:v>54.99</c:v>
              </c:pt>
              <c:pt idx="386">
                <c:v>55.851</c:v>
              </c:pt>
              <c:pt idx="387">
                <c:v>56.7177</c:v>
              </c:pt>
              <c:pt idx="388">
                <c:v>57.5899</c:v>
              </c:pt>
              <c:pt idx="389">
                <c:v>58.4677</c:v>
              </c:pt>
              <c:pt idx="390">
                <c:v>59.3509</c:v>
              </c:pt>
              <c:pt idx="391">
                <c:v>60.2396</c:v>
              </c:pt>
              <c:pt idx="392">
                <c:v>61.1337</c:v>
              </c:pt>
              <c:pt idx="393">
                <c:v>62.0332</c:v>
              </c:pt>
              <c:pt idx="394">
                <c:v>62.938</c:v>
              </c:pt>
              <c:pt idx="395">
                <c:v>63.848</c:v>
              </c:pt>
              <c:pt idx="396">
                <c:v>64.7632</c:v>
              </c:pt>
              <c:pt idx="397">
                <c:v>65.6836</c:v>
              </c:pt>
              <c:pt idx="398">
                <c:v>66.6091</c:v>
              </c:pt>
              <c:pt idx="399">
                <c:v>67.5396</c:v>
              </c:pt>
              <c:pt idx="400">
                <c:v>68.4752</c:v>
              </c:pt>
              <c:pt idx="401">
                <c:v>69.4158</c:v>
              </c:pt>
              <c:pt idx="402">
                <c:v>70.2259</c:v>
              </c:pt>
              <c:pt idx="403">
                <c:v>70.3613</c:v>
              </c:pt>
              <c:pt idx="404">
                <c:v>71.3116</c:v>
              </c:pt>
              <c:pt idx="405">
                <c:v>72.2668</c:v>
              </c:pt>
              <c:pt idx="406">
                <c:v>73.2268</c:v>
              </c:pt>
              <c:pt idx="407">
                <c:v>74.1916</c:v>
              </c:pt>
              <c:pt idx="408">
                <c:v>75.161</c:v>
              </c:pt>
              <c:pt idx="409">
                <c:v>76.135</c:v>
              </c:pt>
              <c:pt idx="410">
                <c:v>77.1137</c:v>
              </c:pt>
              <c:pt idx="411">
                <c:v>78.0969</c:v>
              </c:pt>
              <c:pt idx="412">
                <c:v>79.0846</c:v>
              </c:pt>
              <c:pt idx="413">
                <c:v>80.0768</c:v>
              </c:pt>
              <c:pt idx="414">
                <c:v>81.0734</c:v>
              </c:pt>
              <c:pt idx="415">
                <c:v>82.0744</c:v>
              </c:pt>
              <c:pt idx="416">
                <c:v>83.0797</c:v>
              </c:pt>
              <c:pt idx="417">
                <c:v>84.0893</c:v>
              </c:pt>
              <c:pt idx="418">
                <c:v>85.1031</c:v>
              </c:pt>
              <c:pt idx="419">
                <c:v>86.1211</c:v>
              </c:pt>
              <c:pt idx="420">
                <c:v>87.1433</c:v>
              </c:pt>
              <c:pt idx="421">
                <c:v>88.1695</c:v>
              </c:pt>
              <c:pt idx="422">
                <c:v>89.1998</c:v>
              </c:pt>
              <c:pt idx="423">
                <c:v>90.2342</c:v>
              </c:pt>
              <c:pt idx="424">
                <c:v>91.2725</c:v>
              </c:pt>
              <c:pt idx="425">
                <c:v>92.3148</c:v>
              </c:pt>
              <c:pt idx="426">
                <c:v>93.3609</c:v>
              </c:pt>
              <c:pt idx="427">
                <c:v>94.4109</c:v>
              </c:pt>
              <c:pt idx="428">
                <c:v>95.4648</c:v>
              </c:pt>
              <c:pt idx="429">
                <c:v>96.5224</c:v>
              </c:pt>
              <c:pt idx="430">
                <c:v>97.5837</c:v>
              </c:pt>
              <c:pt idx="431">
                <c:v>98.6487</c:v>
              </c:pt>
              <c:pt idx="432">
                <c:v>99.7174</c:v>
              </c:pt>
              <c:pt idx="433">
                <c:v>100.79</c:v>
              </c:pt>
              <c:pt idx="434">
                <c:v>101.866</c:v>
              </c:pt>
              <c:pt idx="435">
                <c:v>102.945</c:v>
              </c:pt>
              <c:pt idx="436">
                <c:v>104.028</c:v>
              </c:pt>
              <c:pt idx="437">
                <c:v>105.114</c:v>
              </c:pt>
              <c:pt idx="438">
                <c:v>106.204</c:v>
              </c:pt>
              <c:pt idx="439">
                <c:v>106.829</c:v>
              </c:pt>
              <c:pt idx="440">
                <c:v>107.298</c:v>
              </c:pt>
              <c:pt idx="441">
                <c:v>108.394</c:v>
              </c:pt>
              <c:pt idx="442">
                <c:v>109.494</c:v>
              </c:pt>
              <c:pt idx="443">
                <c:v>110.597</c:v>
              </c:pt>
              <c:pt idx="444">
                <c:v>111.704</c:v>
              </c:pt>
              <c:pt idx="445">
                <c:v>112.814</c:v>
              </c:pt>
              <c:pt idx="446">
                <c:v>113.927</c:v>
              </c:pt>
              <c:pt idx="447">
                <c:v>115.043</c:v>
              </c:pt>
              <c:pt idx="448">
                <c:v>116.162</c:v>
              </c:pt>
              <c:pt idx="449">
                <c:v>117.285</c:v>
              </c:pt>
              <c:pt idx="450">
                <c:v>118.41</c:v>
              </c:pt>
              <c:pt idx="451">
                <c:v>119.539</c:v>
              </c:pt>
              <c:pt idx="452">
                <c:v>120.671</c:v>
              </c:pt>
              <c:pt idx="453">
                <c:v>121.805</c:v>
              </c:pt>
              <c:pt idx="454">
                <c:v>122.943</c:v>
              </c:pt>
              <c:pt idx="455">
                <c:v>124.084</c:v>
              </c:pt>
              <c:pt idx="456">
                <c:v>125.227</c:v>
              </c:pt>
              <c:pt idx="457">
                <c:v>126.374</c:v>
              </c:pt>
              <c:pt idx="458">
                <c:v>127.523</c:v>
              </c:pt>
              <c:pt idx="459">
                <c:v>128.675</c:v>
              </c:pt>
              <c:pt idx="460">
                <c:v>129.83</c:v>
              </c:pt>
              <c:pt idx="461">
                <c:v>130.988</c:v>
              </c:pt>
              <c:pt idx="462">
                <c:v>132.149</c:v>
              </c:pt>
              <c:pt idx="463">
                <c:v>133.312</c:v>
              </c:pt>
              <c:pt idx="464">
                <c:v>134.479</c:v>
              </c:pt>
              <c:pt idx="465">
                <c:v>135.648</c:v>
              </c:pt>
              <c:pt idx="466">
                <c:v>136.819</c:v>
              </c:pt>
              <c:pt idx="467">
                <c:v>137.994</c:v>
              </c:pt>
              <c:pt idx="468">
                <c:v>139.171</c:v>
              </c:pt>
              <c:pt idx="469">
                <c:v>140.351</c:v>
              </c:pt>
              <c:pt idx="470">
                <c:v>141.533</c:v>
              </c:pt>
              <c:pt idx="471">
                <c:v>142.718</c:v>
              </c:pt>
              <c:pt idx="472">
                <c:v>143.906</c:v>
              </c:pt>
              <c:pt idx="473">
                <c:v>145.096</c:v>
              </c:pt>
              <c:pt idx="474">
                <c:v>146.289</c:v>
              </c:pt>
              <c:pt idx="475">
                <c:v>147.485</c:v>
              </c:pt>
              <c:pt idx="476">
                <c:v>147.827</c:v>
              </c:pt>
              <c:pt idx="477">
                <c:v>148.683</c:v>
              </c:pt>
              <c:pt idx="478">
                <c:v>149.884</c:v>
              </c:pt>
              <c:pt idx="479">
                <c:v>151.087</c:v>
              </c:pt>
              <c:pt idx="480">
                <c:v>152.293</c:v>
              </c:pt>
              <c:pt idx="481">
                <c:v>153.501</c:v>
              </c:pt>
              <c:pt idx="482">
                <c:v>154.712</c:v>
              </c:pt>
              <c:pt idx="483">
                <c:v>155.925</c:v>
              </c:pt>
              <c:pt idx="484">
                <c:v>157.141</c:v>
              </c:pt>
              <c:pt idx="485">
                <c:v>158.36</c:v>
              </c:pt>
              <c:pt idx="486">
                <c:v>159.581</c:v>
              </c:pt>
              <c:pt idx="487">
                <c:v>160.804</c:v>
              </c:pt>
              <c:pt idx="488">
                <c:v>162.03</c:v>
              </c:pt>
              <c:pt idx="489">
                <c:v>163.258</c:v>
              </c:pt>
              <c:pt idx="490">
                <c:v>164.489</c:v>
              </c:pt>
              <c:pt idx="491">
                <c:v>165.723</c:v>
              </c:pt>
              <c:pt idx="492">
                <c:v>166.958</c:v>
              </c:pt>
              <c:pt idx="493">
                <c:v>168.197</c:v>
              </c:pt>
              <c:pt idx="494">
                <c:v>169.437</c:v>
              </c:pt>
              <c:pt idx="495">
                <c:v>170.681</c:v>
              </c:pt>
              <c:pt idx="496">
                <c:v>171.926</c:v>
              </c:pt>
              <c:pt idx="497">
                <c:v>173.174</c:v>
              </c:pt>
              <c:pt idx="498">
                <c:v>174.425</c:v>
              </c:pt>
              <c:pt idx="499">
                <c:v>175.678</c:v>
              </c:pt>
              <c:pt idx="500">
                <c:v>176.934</c:v>
              </c:pt>
              <c:pt idx="501">
                <c:v>178.192</c:v>
              </c:pt>
              <c:pt idx="502">
                <c:v>179.452</c:v>
              </c:pt>
              <c:pt idx="503">
                <c:v>180.715</c:v>
              </c:pt>
              <c:pt idx="504">
                <c:v>181.981</c:v>
              </c:pt>
              <c:pt idx="505">
                <c:v>183.248</c:v>
              </c:pt>
              <c:pt idx="506">
                <c:v>184.519</c:v>
              </c:pt>
              <c:pt idx="507">
                <c:v>185.792</c:v>
              </c:pt>
              <c:pt idx="508">
                <c:v>187.067</c:v>
              </c:pt>
              <c:pt idx="509">
                <c:v>188.345</c:v>
              </c:pt>
              <c:pt idx="510">
                <c:v>189.625</c:v>
              </c:pt>
              <c:pt idx="511">
                <c:v>190.908</c:v>
              </c:pt>
              <c:pt idx="512">
                <c:v>192.193</c:v>
              </c:pt>
            </c:numLit>
          </c:yVal>
        </c:ser>
        <c:ser>
          <c:idx val="1"/>
          <c:order val="1"/>
          <c:tx>
            <c:v>Port 1 Imaginary</c:v>
          </c:tx>
          <c:spPr>
            <a:ln>
              <a:solidFill>
                <a:srgbClr val="0099C9"/>
              </a:solidFill>
              <a:prstDash val="dash"/>
            </a:ln>
          </c:spPr>
          <c:marker>
            <c:symbol val="none"/>
          </c:marker>
          <c:xVal>
            <c:numLit>
              <c:formatCode>General</c:formatCode>
              <c:ptCount val="513"/>
              <c:pt idx="0">
                <c:v>348.4</c:v>
              </c:pt>
              <c:pt idx="1">
                <c:v>348.748</c:v>
              </c:pt>
              <c:pt idx="2">
                <c:v>349.097</c:v>
              </c:pt>
              <c:pt idx="3">
                <c:v>349.445</c:v>
              </c:pt>
              <c:pt idx="4">
                <c:v>349.794</c:v>
              </c:pt>
              <c:pt idx="5">
                <c:v>350.142</c:v>
              </c:pt>
              <c:pt idx="6">
                <c:v>350.49</c:v>
              </c:pt>
              <c:pt idx="7">
                <c:v>350.839</c:v>
              </c:pt>
              <c:pt idx="8">
                <c:v>351.187</c:v>
              </c:pt>
              <c:pt idx="9">
                <c:v>351.536</c:v>
              </c:pt>
              <c:pt idx="10">
                <c:v>351.88399999999996</c:v>
              </c:pt>
              <c:pt idx="11">
                <c:v>352.23199999999997</c:v>
              </c:pt>
              <c:pt idx="12">
                <c:v>352.58099999999996</c:v>
              </c:pt>
              <c:pt idx="13">
                <c:v>352.929</c:v>
              </c:pt>
              <c:pt idx="14">
                <c:v>353.27799999999996</c:v>
              </c:pt>
              <c:pt idx="15">
                <c:v>353.626</c:v>
              </c:pt>
              <c:pt idx="16">
                <c:v>353.974</c:v>
              </c:pt>
              <c:pt idx="17">
                <c:v>354.323</c:v>
              </c:pt>
              <c:pt idx="18">
                <c:v>354.671</c:v>
              </c:pt>
              <c:pt idx="19">
                <c:v>355.02</c:v>
              </c:pt>
              <c:pt idx="20">
                <c:v>355.368</c:v>
              </c:pt>
              <c:pt idx="21">
                <c:v>355.716</c:v>
              </c:pt>
              <c:pt idx="22">
                <c:v>356.065</c:v>
              </c:pt>
              <c:pt idx="23">
                <c:v>356.413</c:v>
              </c:pt>
              <c:pt idx="24">
                <c:v>356.762</c:v>
              </c:pt>
              <c:pt idx="25">
                <c:v>357.10999999999996</c:v>
              </c:pt>
              <c:pt idx="26">
                <c:v>357.45799999999997</c:v>
              </c:pt>
              <c:pt idx="27">
                <c:v>357.80699999999996</c:v>
              </c:pt>
              <c:pt idx="28">
                <c:v>358.155</c:v>
              </c:pt>
              <c:pt idx="29">
                <c:v>358.50399999999996</c:v>
              </c:pt>
              <c:pt idx="30">
                <c:v>358.852</c:v>
              </c:pt>
              <c:pt idx="31">
                <c:v>359.2</c:v>
              </c:pt>
              <c:pt idx="32">
                <c:v>359.549</c:v>
              </c:pt>
              <c:pt idx="33">
                <c:v>359.897</c:v>
              </c:pt>
              <c:pt idx="34">
                <c:v>360.246</c:v>
              </c:pt>
              <c:pt idx="35">
                <c:v>360.594</c:v>
              </c:pt>
              <c:pt idx="36">
                <c:v>360.84299999999996</c:v>
              </c:pt>
              <c:pt idx="37">
                <c:v>360.942</c:v>
              </c:pt>
              <c:pt idx="38">
                <c:v>361.291</c:v>
              </c:pt>
              <c:pt idx="39">
                <c:v>361.639</c:v>
              </c:pt>
              <c:pt idx="40">
                <c:v>361.988</c:v>
              </c:pt>
              <c:pt idx="41">
                <c:v>362.33599999999996</c:v>
              </c:pt>
              <c:pt idx="42">
                <c:v>362.68399999999997</c:v>
              </c:pt>
              <c:pt idx="43">
                <c:v>363.03299999999996</c:v>
              </c:pt>
              <c:pt idx="44">
                <c:v>363.381</c:v>
              </c:pt>
              <c:pt idx="45">
                <c:v>363.72999999999996</c:v>
              </c:pt>
              <c:pt idx="46">
                <c:v>364.078</c:v>
              </c:pt>
              <c:pt idx="47">
                <c:v>364.426</c:v>
              </c:pt>
              <c:pt idx="48">
                <c:v>364.775</c:v>
              </c:pt>
              <c:pt idx="49">
                <c:v>365.123</c:v>
              </c:pt>
              <c:pt idx="50">
                <c:v>365.472</c:v>
              </c:pt>
              <c:pt idx="51">
                <c:v>365.82</c:v>
              </c:pt>
              <c:pt idx="52">
                <c:v>366.168</c:v>
              </c:pt>
              <c:pt idx="53">
                <c:v>366.517</c:v>
              </c:pt>
              <c:pt idx="54">
                <c:v>366.865</c:v>
              </c:pt>
              <c:pt idx="55">
                <c:v>367.214</c:v>
              </c:pt>
              <c:pt idx="56">
                <c:v>367.56199999999995</c:v>
              </c:pt>
              <c:pt idx="57">
                <c:v>367.90999999999997</c:v>
              </c:pt>
              <c:pt idx="58">
                <c:v>368.25899999999996</c:v>
              </c:pt>
              <c:pt idx="59">
                <c:v>368.60699999999997</c:v>
              </c:pt>
              <c:pt idx="60">
                <c:v>368.95599999999996</c:v>
              </c:pt>
              <c:pt idx="61">
                <c:v>369.304</c:v>
              </c:pt>
              <c:pt idx="62">
                <c:v>369.652</c:v>
              </c:pt>
              <c:pt idx="63">
                <c:v>370.001</c:v>
              </c:pt>
              <c:pt idx="64">
                <c:v>370.349</c:v>
              </c:pt>
              <c:pt idx="65">
                <c:v>370.698</c:v>
              </c:pt>
              <c:pt idx="66">
                <c:v>371.046</c:v>
              </c:pt>
              <c:pt idx="67">
                <c:v>371.394</c:v>
              </c:pt>
              <c:pt idx="68">
                <c:v>371.743</c:v>
              </c:pt>
              <c:pt idx="69">
                <c:v>372.091</c:v>
              </c:pt>
              <c:pt idx="70">
                <c:v>372.44</c:v>
              </c:pt>
              <c:pt idx="71">
                <c:v>372.788</c:v>
              </c:pt>
              <c:pt idx="72">
                <c:v>373.13599999999997</c:v>
              </c:pt>
              <c:pt idx="73">
                <c:v>373.286</c:v>
              </c:pt>
              <c:pt idx="74">
                <c:v>373.48499999999996</c:v>
              </c:pt>
              <c:pt idx="75">
                <c:v>373.83299999999997</c:v>
              </c:pt>
              <c:pt idx="76">
                <c:v>374.18199999999996</c:v>
              </c:pt>
              <c:pt idx="77">
                <c:v>374.53</c:v>
              </c:pt>
              <c:pt idx="78">
                <c:v>374.878</c:v>
              </c:pt>
              <c:pt idx="79">
                <c:v>375.227</c:v>
              </c:pt>
              <c:pt idx="80">
                <c:v>375.575</c:v>
              </c:pt>
              <c:pt idx="81">
                <c:v>375.924</c:v>
              </c:pt>
              <c:pt idx="82">
                <c:v>376.272</c:v>
              </c:pt>
              <c:pt idx="83">
                <c:v>376.62</c:v>
              </c:pt>
              <c:pt idx="84">
                <c:v>376.969</c:v>
              </c:pt>
              <c:pt idx="85">
                <c:v>377.317</c:v>
              </c:pt>
              <c:pt idx="86">
                <c:v>377.666</c:v>
              </c:pt>
              <c:pt idx="87">
                <c:v>378.014</c:v>
              </c:pt>
              <c:pt idx="88">
                <c:v>378.36199999999997</c:v>
              </c:pt>
              <c:pt idx="89">
                <c:v>378.71099999999996</c:v>
              </c:pt>
              <c:pt idx="90">
                <c:v>379.05899999999997</c:v>
              </c:pt>
              <c:pt idx="91">
                <c:v>379.40799999999996</c:v>
              </c:pt>
              <c:pt idx="92">
                <c:v>379.756</c:v>
              </c:pt>
              <c:pt idx="93">
                <c:v>380.104</c:v>
              </c:pt>
              <c:pt idx="94">
                <c:v>380.453</c:v>
              </c:pt>
              <c:pt idx="95">
                <c:v>380.801</c:v>
              </c:pt>
              <c:pt idx="96">
                <c:v>381.15</c:v>
              </c:pt>
              <c:pt idx="97">
                <c:v>381.498</c:v>
              </c:pt>
              <c:pt idx="98">
                <c:v>381.846</c:v>
              </c:pt>
              <c:pt idx="99">
                <c:v>382.195</c:v>
              </c:pt>
              <c:pt idx="100">
                <c:v>382.543</c:v>
              </c:pt>
              <c:pt idx="101">
                <c:v>382.892</c:v>
              </c:pt>
              <c:pt idx="102">
                <c:v>383.24</c:v>
              </c:pt>
              <c:pt idx="103">
                <c:v>383.58799999999997</c:v>
              </c:pt>
              <c:pt idx="104">
                <c:v>383.93699999999995</c:v>
              </c:pt>
              <c:pt idx="105">
                <c:v>384.28499999999997</c:v>
              </c:pt>
              <c:pt idx="106">
                <c:v>384.63399999999996</c:v>
              </c:pt>
              <c:pt idx="107">
                <c:v>384.98199999999997</c:v>
              </c:pt>
              <c:pt idx="108">
                <c:v>385.33</c:v>
              </c:pt>
              <c:pt idx="109">
                <c:v>385.679</c:v>
              </c:pt>
              <c:pt idx="110">
                <c:v>385.729</c:v>
              </c:pt>
              <c:pt idx="111">
                <c:v>386.027</c:v>
              </c:pt>
              <c:pt idx="112">
                <c:v>386.376</c:v>
              </c:pt>
              <c:pt idx="113">
                <c:v>386.724</c:v>
              </c:pt>
              <c:pt idx="114">
                <c:v>387.072</c:v>
              </c:pt>
              <c:pt idx="115">
                <c:v>387.421</c:v>
              </c:pt>
              <c:pt idx="116">
                <c:v>387.769</c:v>
              </c:pt>
              <c:pt idx="117">
                <c:v>388.118</c:v>
              </c:pt>
              <c:pt idx="118">
                <c:v>388.466</c:v>
              </c:pt>
              <c:pt idx="119">
                <c:v>388.81399999999996</c:v>
              </c:pt>
              <c:pt idx="120">
                <c:v>389.16299999999995</c:v>
              </c:pt>
              <c:pt idx="121">
                <c:v>389.51099999999997</c:v>
              </c:pt>
              <c:pt idx="122">
                <c:v>389.85999999999996</c:v>
              </c:pt>
              <c:pt idx="123">
                <c:v>390.20799999999997</c:v>
              </c:pt>
              <c:pt idx="124">
                <c:v>390.556</c:v>
              </c:pt>
              <c:pt idx="125">
                <c:v>390.905</c:v>
              </c:pt>
              <c:pt idx="126">
                <c:v>391.253</c:v>
              </c:pt>
              <c:pt idx="127">
                <c:v>391.602</c:v>
              </c:pt>
              <c:pt idx="128">
                <c:v>391.95</c:v>
              </c:pt>
              <c:pt idx="129">
                <c:v>392.298</c:v>
              </c:pt>
              <c:pt idx="130">
                <c:v>392.647</c:v>
              </c:pt>
              <c:pt idx="131">
                <c:v>392.995</c:v>
              </c:pt>
              <c:pt idx="132">
                <c:v>393.344</c:v>
              </c:pt>
              <c:pt idx="133">
                <c:v>393.692</c:v>
              </c:pt>
              <c:pt idx="134">
                <c:v>394.03999999999996</c:v>
              </c:pt>
              <c:pt idx="135">
                <c:v>394.389</c:v>
              </c:pt>
              <c:pt idx="136">
                <c:v>394.73699999999997</c:v>
              </c:pt>
              <c:pt idx="137">
                <c:v>395.08599999999996</c:v>
              </c:pt>
              <c:pt idx="138">
                <c:v>395.43399999999997</c:v>
              </c:pt>
              <c:pt idx="139">
                <c:v>395.782</c:v>
              </c:pt>
              <c:pt idx="140">
                <c:v>396.131</c:v>
              </c:pt>
              <c:pt idx="141">
                <c:v>396.479</c:v>
              </c:pt>
              <c:pt idx="142">
                <c:v>396.828</c:v>
              </c:pt>
              <c:pt idx="143">
                <c:v>397.176</c:v>
              </c:pt>
              <c:pt idx="144">
                <c:v>397.524</c:v>
              </c:pt>
              <c:pt idx="145">
                <c:v>397.873</c:v>
              </c:pt>
              <c:pt idx="146">
                <c:v>398.171</c:v>
              </c:pt>
              <c:pt idx="147">
                <c:v>398.221</c:v>
              </c:pt>
              <c:pt idx="148">
                <c:v>398.57</c:v>
              </c:pt>
              <c:pt idx="149">
                <c:v>398.918</c:v>
              </c:pt>
              <c:pt idx="150">
                <c:v>399.26599999999996</c:v>
              </c:pt>
              <c:pt idx="151">
                <c:v>399.615</c:v>
              </c:pt>
              <c:pt idx="152">
                <c:v>399.96299999999997</c:v>
              </c:pt>
              <c:pt idx="153">
                <c:v>400.31199999999995</c:v>
              </c:pt>
              <c:pt idx="154">
                <c:v>400.65999999999997</c:v>
              </c:pt>
              <c:pt idx="155">
                <c:v>401.008</c:v>
              </c:pt>
              <c:pt idx="156">
                <c:v>401.35699999999997</c:v>
              </c:pt>
              <c:pt idx="157">
                <c:v>401.705</c:v>
              </c:pt>
              <c:pt idx="158">
                <c:v>402.054</c:v>
              </c:pt>
              <c:pt idx="159">
                <c:v>402.402</c:v>
              </c:pt>
              <c:pt idx="160">
                <c:v>402.75</c:v>
              </c:pt>
              <c:pt idx="161">
                <c:v>403.099</c:v>
              </c:pt>
              <c:pt idx="162">
                <c:v>403.447</c:v>
              </c:pt>
              <c:pt idx="163">
                <c:v>403.796</c:v>
              </c:pt>
              <c:pt idx="164">
                <c:v>404.144</c:v>
              </c:pt>
              <c:pt idx="165">
                <c:v>404.49199999999996</c:v>
              </c:pt>
              <c:pt idx="166">
                <c:v>404.841</c:v>
              </c:pt>
              <c:pt idx="167">
                <c:v>405.18899999999996</c:v>
              </c:pt>
              <c:pt idx="168">
                <c:v>405.53799999999995</c:v>
              </c:pt>
              <c:pt idx="169">
                <c:v>405.88599999999997</c:v>
              </c:pt>
              <c:pt idx="170">
                <c:v>406.234</c:v>
              </c:pt>
              <c:pt idx="171">
                <c:v>406.58299999999997</c:v>
              </c:pt>
              <c:pt idx="172">
                <c:v>406.931</c:v>
              </c:pt>
              <c:pt idx="173">
                <c:v>407.28</c:v>
              </c:pt>
              <c:pt idx="174">
                <c:v>407.628</c:v>
              </c:pt>
              <c:pt idx="175">
                <c:v>407.976</c:v>
              </c:pt>
              <c:pt idx="176">
                <c:v>408.325</c:v>
              </c:pt>
              <c:pt idx="177">
                <c:v>408.673</c:v>
              </c:pt>
              <c:pt idx="178">
                <c:v>409.022</c:v>
              </c:pt>
              <c:pt idx="179">
                <c:v>409.37</c:v>
              </c:pt>
              <c:pt idx="180">
                <c:v>409.71799999999996</c:v>
              </c:pt>
              <c:pt idx="181">
                <c:v>410.067</c:v>
              </c:pt>
              <c:pt idx="182">
                <c:v>410.41499999999996</c:v>
              </c:pt>
              <c:pt idx="183">
                <c:v>410.614</c:v>
              </c:pt>
              <c:pt idx="184">
                <c:v>410.76399999999995</c:v>
              </c:pt>
              <c:pt idx="185">
                <c:v>411.11199999999997</c:v>
              </c:pt>
              <c:pt idx="186">
                <c:v>411.46</c:v>
              </c:pt>
              <c:pt idx="187">
                <c:v>411.80899999999997</c:v>
              </c:pt>
              <c:pt idx="188">
                <c:v>412.157</c:v>
              </c:pt>
              <c:pt idx="189">
                <c:v>412.506</c:v>
              </c:pt>
              <c:pt idx="190">
                <c:v>412.854</c:v>
              </c:pt>
              <c:pt idx="191">
                <c:v>413.202</c:v>
              </c:pt>
              <c:pt idx="192">
                <c:v>413.551</c:v>
              </c:pt>
              <c:pt idx="193">
                <c:v>413.899</c:v>
              </c:pt>
              <c:pt idx="194">
                <c:v>414.248</c:v>
              </c:pt>
              <c:pt idx="195">
                <c:v>414.596</c:v>
              </c:pt>
              <c:pt idx="196">
                <c:v>414.94399999999996</c:v>
              </c:pt>
              <c:pt idx="197">
                <c:v>415.293</c:v>
              </c:pt>
              <c:pt idx="198">
                <c:v>415.64099999999996</c:v>
              </c:pt>
              <c:pt idx="199">
                <c:v>415.99</c:v>
              </c:pt>
              <c:pt idx="200">
                <c:v>416.33799999999997</c:v>
              </c:pt>
              <c:pt idx="201">
                <c:v>416.686</c:v>
              </c:pt>
              <c:pt idx="202">
                <c:v>417.03499999999997</c:v>
              </c:pt>
              <c:pt idx="203">
                <c:v>417.383</c:v>
              </c:pt>
              <c:pt idx="204">
                <c:v>417.73199999999997</c:v>
              </c:pt>
              <c:pt idx="205">
                <c:v>418.08</c:v>
              </c:pt>
              <c:pt idx="206">
                <c:v>418.428</c:v>
              </c:pt>
              <c:pt idx="207">
                <c:v>418.777</c:v>
              </c:pt>
              <c:pt idx="208">
                <c:v>419.125</c:v>
              </c:pt>
              <c:pt idx="209">
                <c:v>419.474</c:v>
              </c:pt>
              <c:pt idx="210">
                <c:v>419.822</c:v>
              </c:pt>
              <c:pt idx="211">
                <c:v>420.16999999999996</c:v>
              </c:pt>
              <c:pt idx="212">
                <c:v>420.519</c:v>
              </c:pt>
              <c:pt idx="213">
                <c:v>420.86699999999996</c:v>
              </c:pt>
              <c:pt idx="214">
                <c:v>421.216</c:v>
              </c:pt>
              <c:pt idx="215">
                <c:v>421.56399999999996</c:v>
              </c:pt>
              <c:pt idx="216">
                <c:v>421.912</c:v>
              </c:pt>
              <c:pt idx="217">
                <c:v>422.26099999999997</c:v>
              </c:pt>
              <c:pt idx="218">
                <c:v>422.609</c:v>
              </c:pt>
              <c:pt idx="219">
                <c:v>422.95799999999997</c:v>
              </c:pt>
              <c:pt idx="220">
                <c:v>423.05699999999996</c:v>
              </c:pt>
              <c:pt idx="221">
                <c:v>423.306</c:v>
              </c:pt>
              <c:pt idx="222">
                <c:v>423.654</c:v>
              </c:pt>
              <c:pt idx="223">
                <c:v>424.003</c:v>
              </c:pt>
              <c:pt idx="224">
                <c:v>424.351</c:v>
              </c:pt>
              <c:pt idx="225">
                <c:v>424.7</c:v>
              </c:pt>
              <c:pt idx="226">
                <c:v>425.048</c:v>
              </c:pt>
              <c:pt idx="227">
                <c:v>425.39599999999996</c:v>
              </c:pt>
              <c:pt idx="228">
                <c:v>425.745</c:v>
              </c:pt>
              <c:pt idx="229">
                <c:v>426.09299999999996</c:v>
              </c:pt>
              <c:pt idx="230">
                <c:v>426.442</c:v>
              </c:pt>
              <c:pt idx="231">
                <c:v>426.78999999999996</c:v>
              </c:pt>
              <c:pt idx="232">
                <c:v>427.138</c:v>
              </c:pt>
              <c:pt idx="233">
                <c:v>427.48699999999997</c:v>
              </c:pt>
              <c:pt idx="234">
                <c:v>427.835</c:v>
              </c:pt>
              <c:pt idx="235">
                <c:v>428.18399999999997</c:v>
              </c:pt>
              <c:pt idx="236">
                <c:v>428.532</c:v>
              </c:pt>
              <c:pt idx="237">
                <c:v>428.88</c:v>
              </c:pt>
              <c:pt idx="238">
                <c:v>429.229</c:v>
              </c:pt>
              <c:pt idx="239">
                <c:v>429.577</c:v>
              </c:pt>
              <c:pt idx="240">
                <c:v>429.926</c:v>
              </c:pt>
              <c:pt idx="241">
                <c:v>430.274</c:v>
              </c:pt>
              <c:pt idx="242">
                <c:v>430.62199999999996</c:v>
              </c:pt>
              <c:pt idx="243">
                <c:v>430.971</c:v>
              </c:pt>
              <c:pt idx="244">
                <c:v>431.31899999999996</c:v>
              </c:pt>
              <c:pt idx="245">
                <c:v>431.668</c:v>
              </c:pt>
              <c:pt idx="246">
                <c:v>432.01599999999996</c:v>
              </c:pt>
              <c:pt idx="247">
                <c:v>432.364</c:v>
              </c:pt>
              <c:pt idx="248">
                <c:v>432.71299999999997</c:v>
              </c:pt>
              <c:pt idx="249">
                <c:v>433.061</c:v>
              </c:pt>
              <c:pt idx="250">
                <c:v>433.40999999999997</c:v>
              </c:pt>
              <c:pt idx="251">
                <c:v>433.758</c:v>
              </c:pt>
              <c:pt idx="252">
                <c:v>434.106</c:v>
              </c:pt>
              <c:pt idx="253">
                <c:v>434.455</c:v>
              </c:pt>
              <c:pt idx="254">
                <c:v>434.803</c:v>
              </c:pt>
              <c:pt idx="255">
                <c:v>435.152</c:v>
              </c:pt>
              <c:pt idx="256">
                <c:v>435.5</c:v>
              </c:pt>
              <c:pt idx="257">
                <c:v>435.84799999999996</c:v>
              </c:pt>
              <c:pt idx="258">
                <c:v>436.197</c:v>
              </c:pt>
              <c:pt idx="259">
                <c:v>436.54499999999996</c:v>
              </c:pt>
              <c:pt idx="260">
                <c:v>436.894</c:v>
              </c:pt>
              <c:pt idx="261">
                <c:v>437.24199999999996</c:v>
              </c:pt>
              <c:pt idx="262">
                <c:v>437.59</c:v>
              </c:pt>
              <c:pt idx="263">
                <c:v>437.93899999999996</c:v>
              </c:pt>
              <c:pt idx="264">
                <c:v>438.287</c:v>
              </c:pt>
              <c:pt idx="265">
                <c:v>438.63599999999997</c:v>
              </c:pt>
              <c:pt idx="266">
                <c:v>438.984</c:v>
              </c:pt>
              <c:pt idx="267">
                <c:v>439.332</c:v>
              </c:pt>
              <c:pt idx="268">
                <c:v>439.681</c:v>
              </c:pt>
              <c:pt idx="269">
                <c:v>440.029</c:v>
              </c:pt>
              <c:pt idx="270">
                <c:v>440.378</c:v>
              </c:pt>
              <c:pt idx="271">
                <c:v>440.726</c:v>
              </c:pt>
              <c:pt idx="272">
                <c:v>441.07399999999996</c:v>
              </c:pt>
              <c:pt idx="273">
                <c:v>441.423</c:v>
              </c:pt>
              <c:pt idx="274">
                <c:v>441.77099999999996</c:v>
              </c:pt>
              <c:pt idx="275">
                <c:v>442.12</c:v>
              </c:pt>
              <c:pt idx="276">
                <c:v>442.46799999999996</c:v>
              </c:pt>
              <c:pt idx="277">
                <c:v>442.816</c:v>
              </c:pt>
              <c:pt idx="278">
                <c:v>443.16499999999996</c:v>
              </c:pt>
              <c:pt idx="279">
                <c:v>443.513</c:v>
              </c:pt>
              <c:pt idx="280">
                <c:v>443.86199999999997</c:v>
              </c:pt>
              <c:pt idx="281">
                <c:v>444.21</c:v>
              </c:pt>
              <c:pt idx="282">
                <c:v>444.558</c:v>
              </c:pt>
              <c:pt idx="283">
                <c:v>444.907</c:v>
              </c:pt>
              <c:pt idx="284">
                <c:v>445.255</c:v>
              </c:pt>
              <c:pt idx="285">
                <c:v>445.604</c:v>
              </c:pt>
              <c:pt idx="286">
                <c:v>445.952</c:v>
              </c:pt>
              <c:pt idx="287">
                <c:v>446.29999999999995</c:v>
              </c:pt>
              <c:pt idx="288">
                <c:v>446.649</c:v>
              </c:pt>
              <c:pt idx="289">
                <c:v>446.99699999999996</c:v>
              </c:pt>
              <c:pt idx="290">
                <c:v>447.346</c:v>
              </c:pt>
              <c:pt idx="291">
                <c:v>447.69399999999996</c:v>
              </c:pt>
              <c:pt idx="292">
                <c:v>447.943</c:v>
              </c:pt>
              <c:pt idx="293">
                <c:v>448.042</c:v>
              </c:pt>
              <c:pt idx="294">
                <c:v>448.39099999999996</c:v>
              </c:pt>
              <c:pt idx="295">
                <c:v>448.739</c:v>
              </c:pt>
              <c:pt idx="296">
                <c:v>449.08799999999997</c:v>
              </c:pt>
              <c:pt idx="297">
                <c:v>449.436</c:v>
              </c:pt>
              <c:pt idx="298">
                <c:v>449.784</c:v>
              </c:pt>
              <c:pt idx="299">
                <c:v>450.133</c:v>
              </c:pt>
              <c:pt idx="300">
                <c:v>450.481</c:v>
              </c:pt>
              <c:pt idx="301">
                <c:v>450.83</c:v>
              </c:pt>
              <c:pt idx="302">
                <c:v>451.178</c:v>
              </c:pt>
              <c:pt idx="303">
                <c:v>451.52599999999995</c:v>
              </c:pt>
              <c:pt idx="304">
                <c:v>451.875</c:v>
              </c:pt>
              <c:pt idx="305">
                <c:v>452.22299999999996</c:v>
              </c:pt>
              <c:pt idx="306">
                <c:v>452.572</c:v>
              </c:pt>
              <c:pt idx="307">
                <c:v>452.91999999999996</c:v>
              </c:pt>
              <c:pt idx="308">
                <c:v>453.268</c:v>
              </c:pt>
              <c:pt idx="309">
                <c:v>453.61699999999996</c:v>
              </c:pt>
              <c:pt idx="310">
                <c:v>453.965</c:v>
              </c:pt>
              <c:pt idx="311">
                <c:v>454.31399999999996</c:v>
              </c:pt>
              <c:pt idx="312">
                <c:v>454.662</c:v>
              </c:pt>
              <c:pt idx="313">
                <c:v>455.01</c:v>
              </c:pt>
              <c:pt idx="314">
                <c:v>455.359</c:v>
              </c:pt>
              <c:pt idx="315">
                <c:v>455.707</c:v>
              </c:pt>
              <c:pt idx="316">
                <c:v>456.056</c:v>
              </c:pt>
              <c:pt idx="317">
                <c:v>456.404</c:v>
              </c:pt>
              <c:pt idx="318">
                <c:v>456.75199999999995</c:v>
              </c:pt>
              <c:pt idx="319">
                <c:v>457.101</c:v>
              </c:pt>
              <c:pt idx="320">
                <c:v>457.44899999999996</c:v>
              </c:pt>
              <c:pt idx="321">
                <c:v>457.798</c:v>
              </c:pt>
              <c:pt idx="322">
                <c:v>458.14599999999996</c:v>
              </c:pt>
              <c:pt idx="323">
                <c:v>458.49399999999997</c:v>
              </c:pt>
              <c:pt idx="324">
                <c:v>458.84299999999996</c:v>
              </c:pt>
              <c:pt idx="325">
                <c:v>459.191</c:v>
              </c:pt>
              <c:pt idx="326">
                <c:v>459.53999999999996</c:v>
              </c:pt>
              <c:pt idx="327">
                <c:v>459.888</c:v>
              </c:pt>
              <c:pt idx="328">
                <c:v>460.236</c:v>
              </c:pt>
              <c:pt idx="329">
                <c:v>460.38599999999997</c:v>
              </c:pt>
              <c:pt idx="330">
                <c:v>460.585</c:v>
              </c:pt>
              <c:pt idx="331">
                <c:v>460.933</c:v>
              </c:pt>
              <c:pt idx="332">
                <c:v>461.282</c:v>
              </c:pt>
              <c:pt idx="333">
                <c:v>461.63</c:v>
              </c:pt>
              <c:pt idx="334">
                <c:v>461.97799999999995</c:v>
              </c:pt>
              <c:pt idx="335">
                <c:v>462.327</c:v>
              </c:pt>
              <c:pt idx="336">
                <c:v>462.67499999999995</c:v>
              </c:pt>
              <c:pt idx="337">
                <c:v>463.024</c:v>
              </c:pt>
              <c:pt idx="338">
                <c:v>463.37199999999996</c:v>
              </c:pt>
              <c:pt idx="339">
                <c:v>463.71999999999997</c:v>
              </c:pt>
              <c:pt idx="340">
                <c:v>464.06899999999996</c:v>
              </c:pt>
              <c:pt idx="341">
                <c:v>464.417</c:v>
              </c:pt>
              <c:pt idx="342">
                <c:v>464.76599999999996</c:v>
              </c:pt>
              <c:pt idx="343">
                <c:v>465.114</c:v>
              </c:pt>
              <c:pt idx="344">
                <c:v>465.462</c:v>
              </c:pt>
              <c:pt idx="345">
                <c:v>465.811</c:v>
              </c:pt>
              <c:pt idx="346">
                <c:v>466.159</c:v>
              </c:pt>
              <c:pt idx="347">
                <c:v>466.508</c:v>
              </c:pt>
              <c:pt idx="348">
                <c:v>466.856</c:v>
              </c:pt>
              <c:pt idx="349">
                <c:v>467.20399999999995</c:v>
              </c:pt>
              <c:pt idx="350">
                <c:v>467.553</c:v>
              </c:pt>
              <c:pt idx="351">
                <c:v>467.90099999999995</c:v>
              </c:pt>
              <c:pt idx="352">
                <c:v>468.25</c:v>
              </c:pt>
              <c:pt idx="353">
                <c:v>468.59799999999996</c:v>
              </c:pt>
              <c:pt idx="354">
                <c:v>468.94599999999997</c:v>
              </c:pt>
              <c:pt idx="355">
                <c:v>469.29499999999996</c:v>
              </c:pt>
              <c:pt idx="356">
                <c:v>469.643</c:v>
              </c:pt>
              <c:pt idx="357">
                <c:v>469.99199999999996</c:v>
              </c:pt>
              <c:pt idx="358">
                <c:v>470.34</c:v>
              </c:pt>
              <c:pt idx="359">
                <c:v>470.688</c:v>
              </c:pt>
              <c:pt idx="360">
                <c:v>471.037</c:v>
              </c:pt>
              <c:pt idx="361">
                <c:v>471.385</c:v>
              </c:pt>
              <c:pt idx="362">
                <c:v>471.734</c:v>
              </c:pt>
              <c:pt idx="363">
                <c:v>472.082</c:v>
              </c:pt>
              <c:pt idx="364">
                <c:v>472.43</c:v>
              </c:pt>
              <c:pt idx="365">
                <c:v>472.779</c:v>
              </c:pt>
              <c:pt idx="366">
                <c:v>472.82899999999995</c:v>
              </c:pt>
              <c:pt idx="367">
                <c:v>473.12699999999995</c:v>
              </c:pt>
              <c:pt idx="368">
                <c:v>473.476</c:v>
              </c:pt>
              <c:pt idx="369">
                <c:v>473.82399999999996</c:v>
              </c:pt>
              <c:pt idx="370">
                <c:v>474.17199999999997</c:v>
              </c:pt>
              <c:pt idx="371">
                <c:v>474.52099999999996</c:v>
              </c:pt>
              <c:pt idx="372">
                <c:v>474.86899999999997</c:v>
              </c:pt>
              <c:pt idx="373">
                <c:v>475.21799999999996</c:v>
              </c:pt>
              <c:pt idx="374">
                <c:v>475.566</c:v>
              </c:pt>
              <c:pt idx="375">
                <c:v>475.914</c:v>
              </c:pt>
              <c:pt idx="376">
                <c:v>476.263</c:v>
              </c:pt>
              <c:pt idx="377">
                <c:v>476.611</c:v>
              </c:pt>
              <c:pt idx="378">
                <c:v>476.96</c:v>
              </c:pt>
              <c:pt idx="379">
                <c:v>477.308</c:v>
              </c:pt>
              <c:pt idx="380">
                <c:v>477.656</c:v>
              </c:pt>
              <c:pt idx="381">
                <c:v>478.005</c:v>
              </c:pt>
              <c:pt idx="382">
                <c:v>478.35299999999995</c:v>
              </c:pt>
              <c:pt idx="383">
                <c:v>478.702</c:v>
              </c:pt>
              <c:pt idx="384">
                <c:v>479.04999999999995</c:v>
              </c:pt>
              <c:pt idx="385">
                <c:v>479.39799999999997</c:v>
              </c:pt>
              <c:pt idx="386">
                <c:v>479.74699999999996</c:v>
              </c:pt>
              <c:pt idx="387">
                <c:v>480.09499999999997</c:v>
              </c:pt>
              <c:pt idx="388">
                <c:v>480.44399999999996</c:v>
              </c:pt>
              <c:pt idx="389">
                <c:v>480.792</c:v>
              </c:pt>
              <c:pt idx="390">
                <c:v>481.14</c:v>
              </c:pt>
              <c:pt idx="391">
                <c:v>481.489</c:v>
              </c:pt>
              <c:pt idx="392">
                <c:v>481.837</c:v>
              </c:pt>
              <c:pt idx="393">
                <c:v>482.186</c:v>
              </c:pt>
              <c:pt idx="394">
                <c:v>482.534</c:v>
              </c:pt>
              <c:pt idx="395">
                <c:v>482.882</c:v>
              </c:pt>
              <c:pt idx="396">
                <c:v>483.231</c:v>
              </c:pt>
              <c:pt idx="397">
                <c:v>483.57899999999995</c:v>
              </c:pt>
              <c:pt idx="398">
                <c:v>483.928</c:v>
              </c:pt>
              <c:pt idx="399">
                <c:v>484.27599999999995</c:v>
              </c:pt>
              <c:pt idx="400">
                <c:v>484.62399999999997</c:v>
              </c:pt>
              <c:pt idx="401">
                <c:v>484.97299999999996</c:v>
              </c:pt>
              <c:pt idx="402">
                <c:v>485.27099999999996</c:v>
              </c:pt>
              <c:pt idx="403">
                <c:v>485.32099999999997</c:v>
              </c:pt>
              <c:pt idx="404">
                <c:v>485.66999999999996</c:v>
              </c:pt>
              <c:pt idx="405">
                <c:v>486.018</c:v>
              </c:pt>
              <c:pt idx="406">
                <c:v>486.366</c:v>
              </c:pt>
              <c:pt idx="407">
                <c:v>486.715</c:v>
              </c:pt>
              <c:pt idx="408">
                <c:v>487.063</c:v>
              </c:pt>
              <c:pt idx="409">
                <c:v>487.412</c:v>
              </c:pt>
              <c:pt idx="410">
                <c:v>487.76</c:v>
              </c:pt>
              <c:pt idx="411">
                <c:v>488.108</c:v>
              </c:pt>
              <c:pt idx="412">
                <c:v>488.457</c:v>
              </c:pt>
              <c:pt idx="413">
                <c:v>488.80499999999995</c:v>
              </c:pt>
              <c:pt idx="414">
                <c:v>489.154</c:v>
              </c:pt>
              <c:pt idx="415">
                <c:v>489.50199999999995</c:v>
              </c:pt>
              <c:pt idx="416">
                <c:v>489.84999999999997</c:v>
              </c:pt>
              <c:pt idx="417">
                <c:v>490.19899999999996</c:v>
              </c:pt>
              <c:pt idx="418">
                <c:v>490.54699999999997</c:v>
              </c:pt>
              <c:pt idx="419">
                <c:v>490.89599999999996</c:v>
              </c:pt>
              <c:pt idx="420">
                <c:v>491.24399999999997</c:v>
              </c:pt>
              <c:pt idx="421">
                <c:v>491.592</c:v>
              </c:pt>
              <c:pt idx="422">
                <c:v>491.941</c:v>
              </c:pt>
              <c:pt idx="423">
                <c:v>492.289</c:v>
              </c:pt>
              <c:pt idx="424">
                <c:v>492.638</c:v>
              </c:pt>
              <c:pt idx="425">
                <c:v>492.986</c:v>
              </c:pt>
              <c:pt idx="426">
                <c:v>493.334</c:v>
              </c:pt>
              <c:pt idx="427">
                <c:v>493.683</c:v>
              </c:pt>
              <c:pt idx="428">
                <c:v>494.031</c:v>
              </c:pt>
              <c:pt idx="429">
                <c:v>494.38</c:v>
              </c:pt>
              <c:pt idx="430">
                <c:v>494.72799999999995</c:v>
              </c:pt>
              <c:pt idx="431">
                <c:v>495.07599999999996</c:v>
              </c:pt>
              <c:pt idx="432">
                <c:v>495.42499999999995</c:v>
              </c:pt>
              <c:pt idx="433">
                <c:v>495.77299999999997</c:v>
              </c:pt>
              <c:pt idx="434">
                <c:v>496.12199999999996</c:v>
              </c:pt>
              <c:pt idx="435">
                <c:v>496.46999999999997</c:v>
              </c:pt>
              <c:pt idx="436">
                <c:v>496.818</c:v>
              </c:pt>
              <c:pt idx="437">
                <c:v>497.167</c:v>
              </c:pt>
              <c:pt idx="438">
                <c:v>497.515</c:v>
              </c:pt>
              <c:pt idx="439">
                <c:v>497.714</c:v>
              </c:pt>
              <c:pt idx="440">
                <c:v>497.864</c:v>
              </c:pt>
              <c:pt idx="441">
                <c:v>498.212</c:v>
              </c:pt>
              <c:pt idx="442">
                <c:v>498.56</c:v>
              </c:pt>
              <c:pt idx="443">
                <c:v>498.909</c:v>
              </c:pt>
              <c:pt idx="444">
                <c:v>499.257</c:v>
              </c:pt>
              <c:pt idx="445">
                <c:v>499.606</c:v>
              </c:pt>
              <c:pt idx="446">
                <c:v>499.95399999999995</c:v>
              </c:pt>
              <c:pt idx="447">
                <c:v>500.30199999999996</c:v>
              </c:pt>
              <c:pt idx="448">
                <c:v>500.65099999999995</c:v>
              </c:pt>
              <c:pt idx="449">
                <c:v>500.99899999999997</c:v>
              </c:pt>
              <c:pt idx="450">
                <c:v>501.34799999999996</c:v>
              </c:pt>
              <c:pt idx="451">
                <c:v>501.69599999999997</c:v>
              </c:pt>
              <c:pt idx="452">
                <c:v>502.044</c:v>
              </c:pt>
              <c:pt idx="453">
                <c:v>502.393</c:v>
              </c:pt>
              <c:pt idx="454">
                <c:v>502.741</c:v>
              </c:pt>
              <c:pt idx="455">
                <c:v>503.09</c:v>
              </c:pt>
              <c:pt idx="456">
                <c:v>503.438</c:v>
              </c:pt>
              <c:pt idx="457">
                <c:v>503.786</c:v>
              </c:pt>
              <c:pt idx="458">
                <c:v>504.135</c:v>
              </c:pt>
              <c:pt idx="459">
                <c:v>504.483</c:v>
              </c:pt>
              <c:pt idx="460">
                <c:v>504.832</c:v>
              </c:pt>
              <c:pt idx="461">
                <c:v>505.17999999999995</c:v>
              </c:pt>
              <c:pt idx="462">
                <c:v>505.52799999999996</c:v>
              </c:pt>
              <c:pt idx="463">
                <c:v>505.87699999999995</c:v>
              </c:pt>
              <c:pt idx="464">
                <c:v>506.22499999999997</c:v>
              </c:pt>
              <c:pt idx="465">
                <c:v>506.57399999999996</c:v>
              </c:pt>
              <c:pt idx="466">
                <c:v>506.92199999999997</c:v>
              </c:pt>
              <c:pt idx="467">
                <c:v>507.27</c:v>
              </c:pt>
              <c:pt idx="468">
                <c:v>507.61899999999997</c:v>
              </c:pt>
              <c:pt idx="469">
                <c:v>507.967</c:v>
              </c:pt>
              <c:pt idx="470">
                <c:v>508.316</c:v>
              </c:pt>
              <c:pt idx="471">
                <c:v>508.664</c:v>
              </c:pt>
              <c:pt idx="472">
                <c:v>509.012</c:v>
              </c:pt>
              <c:pt idx="473">
                <c:v>509.361</c:v>
              </c:pt>
              <c:pt idx="474">
                <c:v>509.709</c:v>
              </c:pt>
              <c:pt idx="475">
                <c:v>510.058</c:v>
              </c:pt>
              <c:pt idx="476">
                <c:v>510.157</c:v>
              </c:pt>
              <c:pt idx="477">
                <c:v>510.40599999999995</c:v>
              </c:pt>
              <c:pt idx="478">
                <c:v>510.75399999999996</c:v>
              </c:pt>
              <c:pt idx="479">
                <c:v>511.10299999999995</c:v>
              </c:pt>
              <c:pt idx="480">
                <c:v>511.45099999999996</c:v>
              </c:pt>
              <c:pt idx="481">
                <c:v>511.79999999999995</c:v>
              </c:pt>
              <c:pt idx="482">
                <c:v>512.148</c:v>
              </c:pt>
              <c:pt idx="483">
                <c:v>512.496</c:v>
              </c:pt>
              <c:pt idx="484">
                <c:v>512.845</c:v>
              </c:pt>
              <c:pt idx="485">
                <c:v>513.193</c:v>
              </c:pt>
              <c:pt idx="486">
                <c:v>513.542</c:v>
              </c:pt>
              <c:pt idx="487">
                <c:v>513.89</c:v>
              </c:pt>
              <c:pt idx="488">
                <c:v>514.23799999999994</c:v>
              </c:pt>
              <c:pt idx="489">
                <c:v>514.587</c:v>
              </c:pt>
              <c:pt idx="490">
                <c:v>514.935</c:v>
              </c:pt>
              <c:pt idx="491">
                <c:v>515.284</c:v>
              </c:pt>
              <c:pt idx="492">
                <c:v>515.632</c:v>
              </c:pt>
              <c:pt idx="493">
                <c:v>515.98</c:v>
              </c:pt>
              <c:pt idx="494">
                <c:v>516.329</c:v>
              </c:pt>
              <c:pt idx="495">
                <c:v>516.677</c:v>
              </c:pt>
              <c:pt idx="496">
                <c:v>517.026</c:v>
              </c:pt>
              <c:pt idx="497">
                <c:v>517.374</c:v>
              </c:pt>
              <c:pt idx="498">
                <c:v>517.722</c:v>
              </c:pt>
              <c:pt idx="499">
                <c:v>518.071</c:v>
              </c:pt>
              <c:pt idx="500">
                <c:v>518.419</c:v>
              </c:pt>
              <c:pt idx="501">
                <c:v>518.768</c:v>
              </c:pt>
              <c:pt idx="502">
                <c:v>519.116</c:v>
              </c:pt>
              <c:pt idx="503">
                <c:v>519.46399999999994</c:v>
              </c:pt>
              <c:pt idx="504">
                <c:v>519.813</c:v>
              </c:pt>
              <c:pt idx="505">
                <c:v>520.161</c:v>
              </c:pt>
              <c:pt idx="506">
                <c:v>520.51</c:v>
              </c:pt>
              <c:pt idx="507">
                <c:v>520.858</c:v>
              </c:pt>
              <c:pt idx="508">
                <c:v>521.206</c:v>
              </c:pt>
              <c:pt idx="509">
                <c:v>521.555</c:v>
              </c:pt>
              <c:pt idx="510">
                <c:v>521.903</c:v>
              </c:pt>
              <c:pt idx="511">
                <c:v>522.252</c:v>
              </c:pt>
              <c:pt idx="512">
                <c:v>522.6</c:v>
              </c:pt>
            </c:numLit>
          </c:xVal>
          <c:yVal>
            <c:numLit>
              <c:formatCode>General</c:formatCode>
              <c:ptCount val="513"/>
              <c:pt idx="0">
                <c:v>-168.89</c:v>
              </c:pt>
              <c:pt idx="1">
                <c:v>-168.316</c:v>
              </c:pt>
              <c:pt idx="2">
                <c:v>-167.742</c:v>
              </c:pt>
              <c:pt idx="3">
                <c:v>-167.169</c:v>
              </c:pt>
              <c:pt idx="4">
                <c:v>-166.597</c:v>
              </c:pt>
              <c:pt idx="5">
                <c:v>-166.025</c:v>
              </c:pt>
              <c:pt idx="6">
                <c:v>-165.454</c:v>
              </c:pt>
              <c:pt idx="7">
                <c:v>-164.884</c:v>
              </c:pt>
              <c:pt idx="8">
                <c:v>-164.314</c:v>
              </c:pt>
              <c:pt idx="9">
                <c:v>-163.745</c:v>
              </c:pt>
              <c:pt idx="10">
                <c:v>-163.177</c:v>
              </c:pt>
              <c:pt idx="11">
                <c:v>-162.609</c:v>
              </c:pt>
              <c:pt idx="12">
                <c:v>-162.042</c:v>
              </c:pt>
              <c:pt idx="13">
                <c:v>-161.476</c:v>
              </c:pt>
              <c:pt idx="14">
                <c:v>-160.91</c:v>
              </c:pt>
              <c:pt idx="15">
                <c:v>-160.345</c:v>
              </c:pt>
              <c:pt idx="16">
                <c:v>-159.78</c:v>
              </c:pt>
              <c:pt idx="17">
                <c:v>-159.216</c:v>
              </c:pt>
              <c:pt idx="18">
                <c:v>-158.653</c:v>
              </c:pt>
              <c:pt idx="19">
                <c:v>-158.09</c:v>
              </c:pt>
              <c:pt idx="20">
                <c:v>-157.528</c:v>
              </c:pt>
              <c:pt idx="21">
                <c:v>-156.966</c:v>
              </c:pt>
              <c:pt idx="22">
                <c:v>-156.405</c:v>
              </c:pt>
              <c:pt idx="23">
                <c:v>-155.844</c:v>
              </c:pt>
              <c:pt idx="24">
                <c:v>-155.284</c:v>
              </c:pt>
              <c:pt idx="25">
                <c:v>-154.725</c:v>
              </c:pt>
              <c:pt idx="26">
                <c:v>-154.166</c:v>
              </c:pt>
              <c:pt idx="27">
                <c:v>-153.607</c:v>
              </c:pt>
              <c:pt idx="28">
                <c:v>-153.049</c:v>
              </c:pt>
              <c:pt idx="29">
                <c:v>-152.492</c:v>
              </c:pt>
              <c:pt idx="30">
                <c:v>-151.935</c:v>
              </c:pt>
              <c:pt idx="31">
                <c:v>-151.378</c:v>
              </c:pt>
              <c:pt idx="32">
                <c:v>-150.822</c:v>
              </c:pt>
              <c:pt idx="33">
                <c:v>-150.266</c:v>
              </c:pt>
              <c:pt idx="34">
                <c:v>-149.711</c:v>
              </c:pt>
              <c:pt idx="35">
                <c:v>-149.156</c:v>
              </c:pt>
              <c:pt idx="36">
                <c:v>-148.76</c:v>
              </c:pt>
              <c:pt idx="37">
                <c:v>-148.602</c:v>
              </c:pt>
              <c:pt idx="38">
                <c:v>-148.048</c:v>
              </c:pt>
              <c:pt idx="39">
                <c:v>-147.494</c:v>
              </c:pt>
              <c:pt idx="40">
                <c:v>-146.941</c:v>
              </c:pt>
              <c:pt idx="41">
                <c:v>-146.388</c:v>
              </c:pt>
              <c:pt idx="42">
                <c:v>-145.835</c:v>
              </c:pt>
              <c:pt idx="43">
                <c:v>-145.283</c:v>
              </c:pt>
              <c:pt idx="44">
                <c:v>-144.731</c:v>
              </c:pt>
              <c:pt idx="45">
                <c:v>-144.179</c:v>
              </c:pt>
              <c:pt idx="46">
                <c:v>-143.627</c:v>
              </c:pt>
              <c:pt idx="47">
                <c:v>-143.076</c:v>
              </c:pt>
              <c:pt idx="48">
                <c:v>-142.525</c:v>
              </c:pt>
              <c:pt idx="49">
                <c:v>-141.974</c:v>
              </c:pt>
              <c:pt idx="50">
                <c:v>-141.423</c:v>
              </c:pt>
              <c:pt idx="51">
                <c:v>-140.873</c:v>
              </c:pt>
              <c:pt idx="52">
                <c:v>-140.322</c:v>
              </c:pt>
              <c:pt idx="53">
                <c:v>-139.772</c:v>
              </c:pt>
              <c:pt idx="54">
                <c:v>-139.222</c:v>
              </c:pt>
              <c:pt idx="55">
                <c:v>-138.672</c:v>
              </c:pt>
              <c:pt idx="56">
                <c:v>-138.121</c:v>
              </c:pt>
              <c:pt idx="57">
                <c:v>-137.571</c:v>
              </c:pt>
              <c:pt idx="58">
                <c:v>-137.021</c:v>
              </c:pt>
              <c:pt idx="59">
                <c:v>-136.471</c:v>
              </c:pt>
              <c:pt idx="60">
                <c:v>-135.921</c:v>
              </c:pt>
              <c:pt idx="61">
                <c:v>-135.37</c:v>
              </c:pt>
              <c:pt idx="62">
                <c:v>-134.82</c:v>
              </c:pt>
              <c:pt idx="63">
                <c:v>-134.269</c:v>
              </c:pt>
              <c:pt idx="64">
                <c:v>-133.718</c:v>
              </c:pt>
              <c:pt idx="65">
                <c:v>-133.167</c:v>
              </c:pt>
              <c:pt idx="66">
                <c:v>-132.616</c:v>
              </c:pt>
              <c:pt idx="67">
                <c:v>-132.064</c:v>
              </c:pt>
              <c:pt idx="68">
                <c:v>-131.512</c:v>
              </c:pt>
              <c:pt idx="69">
                <c:v>-130.96</c:v>
              </c:pt>
              <c:pt idx="70">
                <c:v>-130.407</c:v>
              </c:pt>
              <c:pt idx="71">
                <c:v>-129.854</c:v>
              </c:pt>
              <c:pt idx="72">
                <c:v>-129.301</c:v>
              </c:pt>
              <c:pt idx="73">
                <c:v>-129.063</c:v>
              </c:pt>
              <c:pt idx="74">
                <c:v>-128.746</c:v>
              </c:pt>
              <c:pt idx="75">
                <c:v>-128.192</c:v>
              </c:pt>
              <c:pt idx="76">
                <c:v>-127.637</c:v>
              </c:pt>
              <c:pt idx="77">
                <c:v>-127.081</c:v>
              </c:pt>
              <c:pt idx="78">
                <c:v>-126.524</c:v>
              </c:pt>
              <c:pt idx="79">
                <c:v>-125.967</c:v>
              </c:pt>
              <c:pt idx="80">
                <c:v>-125.409</c:v>
              </c:pt>
              <c:pt idx="81">
                <c:v>-124.85</c:v>
              </c:pt>
              <c:pt idx="82">
                <c:v>-124.291</c:v>
              </c:pt>
              <c:pt idx="83">
                <c:v>-123.73</c:v>
              </c:pt>
              <c:pt idx="84">
                <c:v>-123.169</c:v>
              </c:pt>
              <c:pt idx="85">
                <c:v>-122.606</c:v>
              </c:pt>
              <c:pt idx="86">
                <c:v>-122.043</c:v>
              </c:pt>
              <c:pt idx="87">
                <c:v>-121.478</c:v>
              </c:pt>
              <c:pt idx="88">
                <c:v>-120.912</c:v>
              </c:pt>
              <c:pt idx="89">
                <c:v>-120.345</c:v>
              </c:pt>
              <c:pt idx="90">
                <c:v>-119.777</c:v>
              </c:pt>
              <c:pt idx="91">
                <c:v>-119.208</c:v>
              </c:pt>
              <c:pt idx="92">
                <c:v>-118.637</c:v>
              </c:pt>
              <c:pt idx="93">
                <c:v>-118.064</c:v>
              </c:pt>
              <c:pt idx="94">
                <c:v>-117.491</c:v>
              </c:pt>
              <c:pt idx="95">
                <c:v>-116.915</c:v>
              </c:pt>
              <c:pt idx="96">
                <c:v>-116.338</c:v>
              </c:pt>
              <c:pt idx="97">
                <c:v>-115.76</c:v>
              </c:pt>
              <c:pt idx="98">
                <c:v>-115.179</c:v>
              </c:pt>
              <c:pt idx="99">
                <c:v>-114.597</c:v>
              </c:pt>
              <c:pt idx="100">
                <c:v>-114.013</c:v>
              </c:pt>
              <c:pt idx="101">
                <c:v>-113.427</c:v>
              </c:pt>
              <c:pt idx="102">
                <c:v>-112.839</c:v>
              </c:pt>
              <c:pt idx="103">
                <c:v>-112.249</c:v>
              </c:pt>
              <c:pt idx="104">
                <c:v>-111.656</c:v>
              </c:pt>
              <c:pt idx="105">
                <c:v>-111.062</c:v>
              </c:pt>
              <c:pt idx="106">
                <c:v>-110.465</c:v>
              </c:pt>
              <c:pt idx="107">
                <c:v>-109.866</c:v>
              </c:pt>
              <c:pt idx="108">
                <c:v>-109.265</c:v>
              </c:pt>
              <c:pt idx="109">
                <c:v>-108.661</c:v>
              </c:pt>
              <c:pt idx="110">
                <c:v>-108.574</c:v>
              </c:pt>
              <c:pt idx="111">
                <c:v>-108.054</c:v>
              </c:pt>
              <c:pt idx="112">
                <c:v>-107.445</c:v>
              </c:pt>
              <c:pt idx="113">
                <c:v>-106.833</c:v>
              </c:pt>
              <c:pt idx="114">
                <c:v>-106.218</c:v>
              </c:pt>
              <c:pt idx="115">
                <c:v>-105.601</c:v>
              </c:pt>
              <c:pt idx="116">
                <c:v>-104.98</c:v>
              </c:pt>
              <c:pt idx="117">
                <c:v>-104.357</c:v>
              </c:pt>
              <c:pt idx="118">
                <c:v>-103.73</c:v>
              </c:pt>
              <c:pt idx="119">
                <c:v>-103.1</c:v>
              </c:pt>
              <c:pt idx="120">
                <c:v>-102.468</c:v>
              </c:pt>
              <c:pt idx="121">
                <c:v>-101.831</c:v>
              </c:pt>
              <c:pt idx="122">
                <c:v>-101.192</c:v>
              </c:pt>
              <c:pt idx="123">
                <c:v>-100.549</c:v>
              </c:pt>
              <c:pt idx="124">
                <c:v>-99.9024</c:v>
              </c:pt>
              <c:pt idx="125">
                <c:v>-99.2524</c:v>
              </c:pt>
              <c:pt idx="126">
                <c:v>-98.5988</c:v>
              </c:pt>
              <c:pt idx="127">
                <c:v>-97.9416</c:v>
              </c:pt>
              <c:pt idx="128">
                <c:v>-97.2807</c:v>
              </c:pt>
              <c:pt idx="129">
                <c:v>-96.616</c:v>
              </c:pt>
              <c:pt idx="130">
                <c:v>-95.9476</c:v>
              </c:pt>
              <c:pt idx="131">
                <c:v>-95.2753</c:v>
              </c:pt>
              <c:pt idx="132">
                <c:v>-94.5991</c:v>
              </c:pt>
              <c:pt idx="133">
                <c:v>-93.9191</c:v>
              </c:pt>
              <c:pt idx="134">
                <c:v>-93.2351</c:v>
              </c:pt>
              <c:pt idx="135">
                <c:v>-92.5473</c:v>
              </c:pt>
              <c:pt idx="136">
                <c:v>-91.8554</c:v>
              </c:pt>
              <c:pt idx="137">
                <c:v>-91.1597</c:v>
              </c:pt>
              <c:pt idx="138">
                <c:v>-90.46</c:v>
              </c:pt>
              <c:pt idx="139">
                <c:v>-89.7564</c:v>
              </c:pt>
              <c:pt idx="140">
                <c:v>-89.0489</c:v>
              </c:pt>
              <c:pt idx="141">
                <c:v>-88.3376</c:v>
              </c:pt>
              <c:pt idx="142">
                <c:v>-87.6224</c:v>
              </c:pt>
              <c:pt idx="143">
                <c:v>-86.9035</c:v>
              </c:pt>
              <c:pt idx="144">
                <c:v>-86.1809</c:v>
              </c:pt>
              <c:pt idx="145">
                <c:v>-85.4547</c:v>
              </c:pt>
              <c:pt idx="146">
                <c:v>-84.8295</c:v>
              </c:pt>
              <c:pt idx="147">
                <c:v>-84.725</c:v>
              </c:pt>
              <c:pt idx="148">
                <c:v>-83.9919</c:v>
              </c:pt>
              <c:pt idx="149">
                <c:v>-83.2555</c:v>
              </c:pt>
              <c:pt idx="150">
                <c:v>-82.5159</c:v>
              </c:pt>
              <c:pt idx="151">
                <c:v>-81.7733</c:v>
              </c:pt>
              <c:pt idx="152">
                <c:v>-81.0278</c:v>
              </c:pt>
              <c:pt idx="153">
                <c:v>-80.2796</c:v>
              </c:pt>
              <c:pt idx="154">
                <c:v>-79.5288</c:v>
              </c:pt>
              <c:pt idx="155">
                <c:v>-78.7757</c:v>
              </c:pt>
              <c:pt idx="156">
                <c:v>-78.0205</c:v>
              </c:pt>
              <c:pt idx="157">
                <c:v>-77.2633</c:v>
              </c:pt>
              <c:pt idx="158">
                <c:v>-76.5043</c:v>
              </c:pt>
              <c:pt idx="159">
                <c:v>-75.7439</c:v>
              </c:pt>
              <c:pt idx="160">
                <c:v>-74.9821</c:v>
              </c:pt>
              <c:pt idx="161">
                <c:v>-74.2192</c:v>
              </c:pt>
              <c:pt idx="162">
                <c:v>-73.4554</c:v>
              </c:pt>
              <c:pt idx="163">
                <c:v>-72.6911</c:v>
              </c:pt>
              <c:pt idx="164">
                <c:v>-71.9262</c:v>
              </c:pt>
              <c:pt idx="165">
                <c:v>-71.1612</c:v>
              </c:pt>
              <c:pt idx="166">
                <c:v>-70.3961</c:v>
              </c:pt>
              <c:pt idx="167">
                <c:v>-69.6312</c:v>
              </c:pt>
              <c:pt idx="168">
                <c:v>-68.8666</c:v>
              </c:pt>
              <c:pt idx="169">
                <c:v>-68.1024</c:v>
              </c:pt>
              <c:pt idx="170">
                <c:v>-67.3388</c:v>
              </c:pt>
              <c:pt idx="171">
                <c:v>-66.576</c:v>
              </c:pt>
              <c:pt idx="172">
                <c:v>-65.8138</c:v>
              </c:pt>
              <c:pt idx="173">
                <c:v>-65.0525</c:v>
              </c:pt>
              <c:pt idx="174">
                <c:v>-64.2921</c:v>
              </c:pt>
              <c:pt idx="175">
                <c:v>-63.5324</c:v>
              </c:pt>
              <c:pt idx="176">
                <c:v>-62.7735</c:v>
              </c:pt>
              <c:pt idx="177">
                <c:v>-62.0153</c:v>
              </c:pt>
              <c:pt idx="178">
                <c:v>-61.2576</c:v>
              </c:pt>
              <c:pt idx="179">
                <c:v>-60.5003</c:v>
              </c:pt>
              <c:pt idx="180">
                <c:v>-59.7433</c:v>
              </c:pt>
              <c:pt idx="181">
                <c:v>-58.9864</c:v>
              </c:pt>
              <c:pt idx="182">
                <c:v>-58.2292</c:v>
              </c:pt>
              <c:pt idx="183">
                <c:v>-57.7963</c:v>
              </c:pt>
              <c:pt idx="184">
                <c:v>-57.4715</c:v>
              </c:pt>
              <c:pt idx="185">
                <c:v>-56.7131</c:v>
              </c:pt>
              <c:pt idx="186">
                <c:v>-55.9535</c:v>
              </c:pt>
              <c:pt idx="187">
                <c:v>-55.1926</c:v>
              </c:pt>
              <c:pt idx="188">
                <c:v>-54.4298</c:v>
              </c:pt>
              <c:pt idx="189">
                <c:v>-53.6649</c:v>
              </c:pt>
              <c:pt idx="190">
                <c:v>-52.8975</c:v>
              </c:pt>
              <c:pt idx="191">
                <c:v>-52.1272</c:v>
              </c:pt>
              <c:pt idx="192">
                <c:v>-51.3535</c:v>
              </c:pt>
              <c:pt idx="193">
                <c:v>-50.5762</c:v>
              </c:pt>
              <c:pt idx="194">
                <c:v>-49.7948</c:v>
              </c:pt>
              <c:pt idx="195">
                <c:v>-49.009</c:v>
              </c:pt>
              <c:pt idx="196">
                <c:v>-48.2183</c:v>
              </c:pt>
              <c:pt idx="197">
                <c:v>-47.4223</c:v>
              </c:pt>
              <c:pt idx="198">
                <c:v>-46.6208</c:v>
              </c:pt>
              <c:pt idx="199">
                <c:v>-45.8134</c:v>
              </c:pt>
              <c:pt idx="200">
                <c:v>-44.9997</c:v>
              </c:pt>
              <c:pt idx="201">
                <c:v>-44.1794</c:v>
              </c:pt>
              <c:pt idx="202">
                <c:v>-43.3522</c:v>
              </c:pt>
              <c:pt idx="203">
                <c:v>-42.5178</c:v>
              </c:pt>
              <c:pt idx="204">
                <c:v>-41.6759</c:v>
              </c:pt>
              <c:pt idx="205">
                <c:v>-40.8263</c:v>
              </c:pt>
              <c:pt idx="206">
                <c:v>-39.9686</c:v>
              </c:pt>
              <c:pt idx="207">
                <c:v>-39.1027</c:v>
              </c:pt>
              <c:pt idx="208">
                <c:v>-38.2283</c:v>
              </c:pt>
              <c:pt idx="209">
                <c:v>-37.3453</c:v>
              </c:pt>
              <c:pt idx="210">
                <c:v>-36.4533</c:v>
              </c:pt>
              <c:pt idx="211">
                <c:v>-35.5523</c:v>
              </c:pt>
              <c:pt idx="212">
                <c:v>-34.6421</c:v>
              </c:pt>
              <c:pt idx="213">
                <c:v>-33.7224</c:v>
              </c:pt>
              <c:pt idx="214">
                <c:v>-32.7931</c:v>
              </c:pt>
              <c:pt idx="215">
                <c:v>-31.854</c:v>
              </c:pt>
              <c:pt idx="216">
                <c:v>-30.9051</c:v>
              </c:pt>
              <c:pt idx="217">
                <c:v>-29.946</c:v>
              </c:pt>
              <c:pt idx="218">
                <c:v>-28.9768</c:v>
              </c:pt>
              <c:pt idx="219">
                <c:v>-27.9972</c:v>
              </c:pt>
              <c:pt idx="220">
                <c:v>-27.7154</c:v>
              </c:pt>
              <c:pt idx="221">
                <c:v>-27.0071</c:v>
              </c:pt>
              <c:pt idx="222">
                <c:v>-26.0064</c:v>
              </c:pt>
              <c:pt idx="223">
                <c:v>-24.9948</c:v>
              </c:pt>
              <c:pt idx="224">
                <c:v>-23.9723</c:v>
              </c:pt>
              <c:pt idx="225">
                <c:v>-22.9387</c:v>
              </c:pt>
              <c:pt idx="226">
                <c:v>-21.8937</c:v>
              </c:pt>
              <c:pt idx="227">
                <c:v>-20.8374</c:v>
              </c:pt>
              <c:pt idx="228">
                <c:v>-19.7693</c:v>
              </c:pt>
              <c:pt idx="229">
                <c:v>-18.6894</c:v>
              </c:pt>
              <c:pt idx="230">
                <c:v>-17.5975</c:v>
              </c:pt>
              <c:pt idx="231">
                <c:v>-16.4933</c:v>
              </c:pt>
              <c:pt idx="232">
                <c:v>-15.3768</c:v>
              </c:pt>
              <c:pt idx="233">
                <c:v>-14.2475</c:v>
              </c:pt>
              <c:pt idx="234">
                <c:v>-13.1054</c:v>
              </c:pt>
              <c:pt idx="235">
                <c:v>-11.9502</c:v>
              </c:pt>
              <c:pt idx="236">
                <c:v>-10.7818</c:v>
              </c:pt>
              <c:pt idx="237">
                <c:v>-9.60003</c:v>
              </c:pt>
              <c:pt idx="238">
                <c:v>-8.40473</c:v>
              </c:pt>
              <c:pt idx="239">
                <c:v>-7.19591</c:v>
              </c:pt>
              <c:pt idx="240">
                <c:v>-5.97364</c:v>
              </c:pt>
              <c:pt idx="241">
                <c:v>-4.73816</c:v>
              </c:pt>
              <c:pt idx="242">
                <c:v>-3.48991</c:v>
              </c:pt>
              <c:pt idx="243">
                <c:v>-2.22967</c:v>
              </c:pt>
              <c:pt idx="244">
                <c:v>-0.958661</c:v>
              </c:pt>
              <c:pt idx="245">
                <c:v>0.321266</c:v>
              </c:pt>
              <c:pt idx="246">
                <c:v>1.60737</c:v>
              </c:pt>
              <c:pt idx="247">
                <c:v>2.89565</c:v>
              </c:pt>
              <c:pt idx="248">
                <c:v>4.18034</c:v>
              </c:pt>
              <c:pt idx="249">
                <c:v>5.45318</c:v>
              </c:pt>
              <c:pt idx="250">
                <c:v>6.70233</c:v>
              </c:pt>
              <c:pt idx="251">
                <c:v>7.91096</c:v>
              </c:pt>
              <c:pt idx="252">
                <c:v>9.05513</c:v>
              </c:pt>
              <c:pt idx="253">
                <c:v>10.1009</c:v>
              </c:pt>
              <c:pt idx="254">
                <c:v>11.0006</c:v>
              </c:pt>
              <c:pt idx="255">
                <c:v>11.6879</c:v>
              </c:pt>
              <c:pt idx="256">
                <c:v>12.0723</c:v>
              </c:pt>
              <c:pt idx="257">
                <c:v>12.0355</c:v>
              </c:pt>
              <c:pt idx="258">
                <c:v>11.4325</c:v>
              </c:pt>
              <c:pt idx="259">
                <c:v>10.1076</c:v>
              </c:pt>
              <c:pt idx="260">
                <c:v>7.937</c:v>
              </c:pt>
              <c:pt idx="261">
                <c:v>4.90832</c:v>
              </c:pt>
              <c:pt idx="262">
                <c:v>1.22006</c:v>
              </c:pt>
              <c:pt idx="263">
                <c:v>-2.66558</c:v>
              </c:pt>
              <c:pt idx="264">
                <c:v>-6.10898</c:v>
              </c:pt>
              <c:pt idx="265">
                <c:v>-8.52519</c:v>
              </c:pt>
              <c:pt idx="266">
                <c:v>-9.61238</c:v>
              </c:pt>
              <c:pt idx="267">
                <c:v>-9.40893</c:v>
              </c:pt>
              <c:pt idx="268">
                <c:v>-8.17839</c:v>
              </c:pt>
              <c:pt idx="269">
                <c:v>-6.25012</c:v>
              </c:pt>
              <c:pt idx="270">
                <c:v>-3.91362</c:v>
              </c:pt>
              <c:pt idx="271">
                <c:v>-1.38089</c:v>
              </c:pt>
              <c:pt idx="272">
                <c:v>1.21021</c:v>
              </c:pt>
              <c:pt idx="273">
                <c:v>3.77803</c:v>
              </c:pt>
              <c:pt idx="274">
                <c:v>6.2787</c:v>
              </c:pt>
              <c:pt idx="275">
                <c:v>8.69194</c:v>
              </c:pt>
              <c:pt idx="276">
                <c:v>11.0113</c:v>
              </c:pt>
              <c:pt idx="277">
                <c:v>13.2381</c:v>
              </c:pt>
              <c:pt idx="278">
                <c:v>15.3776</c:v>
              </c:pt>
              <c:pt idx="279">
                <c:v>17.4369</c:v>
              </c:pt>
              <c:pt idx="280">
                <c:v>19.4236</c:v>
              </c:pt>
              <c:pt idx="281">
                <c:v>21.3451</c:v>
              </c:pt>
              <c:pt idx="282">
                <c:v>23.2085</c:v>
              </c:pt>
              <c:pt idx="283">
                <c:v>25.0202</c:v>
              </c:pt>
              <c:pt idx="284">
                <c:v>26.786</c:v>
              </c:pt>
              <c:pt idx="285">
                <c:v>28.5109</c:v>
              </c:pt>
              <c:pt idx="286">
                <c:v>30.1995</c:v>
              </c:pt>
              <c:pt idx="287">
                <c:v>31.8558</c:v>
              </c:pt>
              <c:pt idx="288">
                <c:v>33.4832</c:v>
              </c:pt>
              <c:pt idx="289">
                <c:v>35.0849</c:v>
              </c:pt>
              <c:pt idx="290">
                <c:v>36.6636</c:v>
              </c:pt>
              <c:pt idx="291">
                <c:v>38.2215</c:v>
              </c:pt>
              <c:pt idx="292">
                <c:v>39.3228</c:v>
              </c:pt>
              <c:pt idx="293">
                <c:v>39.7609</c:v>
              </c:pt>
              <c:pt idx="294">
                <c:v>41.2835</c:v>
              </c:pt>
              <c:pt idx="295">
                <c:v>42.7909</c:v>
              </c:pt>
              <c:pt idx="296">
                <c:v>44.2847</c:v>
              </c:pt>
              <c:pt idx="297">
                <c:v>45.7661</c:v>
              </c:pt>
              <c:pt idx="298">
                <c:v>47.2361</c:v>
              </c:pt>
              <c:pt idx="299">
                <c:v>48.6959</c:v>
              </c:pt>
              <c:pt idx="300">
                <c:v>50.1463</c:v>
              </c:pt>
              <c:pt idx="301">
                <c:v>51.5881</c:v>
              </c:pt>
              <c:pt idx="302">
                <c:v>53.022</c:v>
              </c:pt>
              <c:pt idx="303">
                <c:v>54.4486</c:v>
              </c:pt>
              <c:pt idx="304">
                <c:v>55.8686</c:v>
              </c:pt>
              <c:pt idx="305">
                <c:v>57.2824</c:v>
              </c:pt>
              <c:pt idx="306">
                <c:v>58.6904</c:v>
              </c:pt>
              <c:pt idx="307">
                <c:v>60.0931</c:v>
              </c:pt>
              <c:pt idx="308">
                <c:v>61.4908</c:v>
              </c:pt>
              <c:pt idx="309">
                <c:v>62.8839</c:v>
              </c:pt>
              <c:pt idx="310">
                <c:v>64.2727</c:v>
              </c:pt>
              <c:pt idx="311">
                <c:v>65.6573</c:v>
              </c:pt>
              <c:pt idx="312">
                <c:v>67.0382</c:v>
              </c:pt>
              <c:pt idx="313">
                <c:v>68.4153</c:v>
              </c:pt>
              <c:pt idx="314">
                <c:v>69.7891</c:v>
              </c:pt>
              <c:pt idx="315">
                <c:v>71.1595</c:v>
              </c:pt>
              <c:pt idx="316">
                <c:v>72.5268</c:v>
              </c:pt>
              <c:pt idx="317">
                <c:v>73.8911</c:v>
              </c:pt>
              <c:pt idx="318">
                <c:v>75.2525</c:v>
              </c:pt>
              <c:pt idx="319">
                <c:v>76.6111</c:v>
              </c:pt>
              <c:pt idx="320">
                <c:v>77.967</c:v>
              </c:pt>
              <c:pt idx="321">
                <c:v>79.3203</c:v>
              </c:pt>
              <c:pt idx="322">
                <c:v>80.6711</c:v>
              </c:pt>
              <c:pt idx="323">
                <c:v>82.0193</c:v>
              </c:pt>
              <c:pt idx="324">
                <c:v>83.3652</c:v>
              </c:pt>
              <c:pt idx="325">
                <c:v>84.7086</c:v>
              </c:pt>
              <c:pt idx="326">
                <c:v>86.0497</c:v>
              </c:pt>
              <c:pt idx="327">
                <c:v>87.3884</c:v>
              </c:pt>
              <c:pt idx="328">
                <c:v>88.7248</c:v>
              </c:pt>
              <c:pt idx="329">
                <c:v>89.2969</c:v>
              </c:pt>
              <c:pt idx="330">
                <c:v>90.059</c:v>
              </c:pt>
              <c:pt idx="331">
                <c:v>91.3909</c:v>
              </c:pt>
              <c:pt idx="332">
                <c:v>92.7205</c:v>
              </c:pt>
              <c:pt idx="333">
                <c:v>94.0478</c:v>
              </c:pt>
              <c:pt idx="334">
                <c:v>95.3728</c:v>
              </c:pt>
              <c:pt idx="335">
                <c:v>96.6956</c:v>
              </c:pt>
              <c:pt idx="336">
                <c:v>98.0161</c:v>
              </c:pt>
              <c:pt idx="337">
                <c:v>99.3343</c:v>
              </c:pt>
              <c:pt idx="338">
                <c:v>100.65</c:v>
              </c:pt>
              <c:pt idx="339">
                <c:v>101.964</c:v>
              </c:pt>
              <c:pt idx="340">
                <c:v>103.275</c:v>
              </c:pt>
              <c:pt idx="341">
                <c:v>104.584</c:v>
              </c:pt>
              <c:pt idx="342">
                <c:v>105.89</c:v>
              </c:pt>
              <c:pt idx="343">
                <c:v>107.194</c:v>
              </c:pt>
              <c:pt idx="344">
                <c:v>108.496</c:v>
              </c:pt>
              <c:pt idx="345">
                <c:v>109.795</c:v>
              </c:pt>
              <c:pt idx="346">
                <c:v>111.092</c:v>
              </c:pt>
              <c:pt idx="347">
                <c:v>112.386</c:v>
              </c:pt>
              <c:pt idx="348">
                <c:v>113.677</c:v>
              </c:pt>
              <c:pt idx="349">
                <c:v>114.966</c:v>
              </c:pt>
              <c:pt idx="350">
                <c:v>116.253</c:v>
              </c:pt>
              <c:pt idx="351">
                <c:v>117.536</c:v>
              </c:pt>
              <c:pt idx="352">
                <c:v>118.817</c:v>
              </c:pt>
              <c:pt idx="353">
                <c:v>120.095</c:v>
              </c:pt>
              <c:pt idx="354">
                <c:v>121.371</c:v>
              </c:pt>
              <c:pt idx="355">
                <c:v>122.643</c:v>
              </c:pt>
              <c:pt idx="356">
                <c:v>123.913</c:v>
              </c:pt>
              <c:pt idx="357">
                <c:v>125.18</c:v>
              </c:pt>
              <c:pt idx="358">
                <c:v>126.444</c:v>
              </c:pt>
              <c:pt idx="359">
                <c:v>127.705</c:v>
              </c:pt>
              <c:pt idx="360">
                <c:v>128.963</c:v>
              </c:pt>
              <c:pt idx="361">
                <c:v>130.217</c:v>
              </c:pt>
              <c:pt idx="362">
                <c:v>131.469</c:v>
              </c:pt>
              <c:pt idx="363">
                <c:v>132.718</c:v>
              </c:pt>
              <c:pt idx="364">
                <c:v>133.963</c:v>
              </c:pt>
              <c:pt idx="365">
                <c:v>135.206</c:v>
              </c:pt>
              <c:pt idx="366">
                <c:v>135.383</c:v>
              </c:pt>
              <c:pt idx="367">
                <c:v>136.445</c:v>
              </c:pt>
              <c:pt idx="368">
                <c:v>137.68</c:v>
              </c:pt>
              <c:pt idx="369">
                <c:v>138.913</c:v>
              </c:pt>
              <c:pt idx="370">
                <c:v>140.142</c:v>
              </c:pt>
              <c:pt idx="371">
                <c:v>141.368</c:v>
              </c:pt>
              <c:pt idx="372">
                <c:v>142.59</c:v>
              </c:pt>
              <c:pt idx="373">
                <c:v>143.809</c:v>
              </c:pt>
              <c:pt idx="374">
                <c:v>145.024</c:v>
              </c:pt>
              <c:pt idx="375">
                <c:v>146.236</c:v>
              </c:pt>
              <c:pt idx="376">
                <c:v>147.444</c:v>
              </c:pt>
              <c:pt idx="377">
                <c:v>148.648</c:v>
              </c:pt>
              <c:pt idx="378">
                <c:v>149.849</c:v>
              </c:pt>
              <c:pt idx="379">
                <c:v>151.047</c:v>
              </c:pt>
              <c:pt idx="380">
                <c:v>152.24</c:v>
              </c:pt>
              <c:pt idx="381">
                <c:v>153.43</c:v>
              </c:pt>
              <c:pt idx="382">
                <c:v>154.616</c:v>
              </c:pt>
              <c:pt idx="383">
                <c:v>155.798</c:v>
              </c:pt>
              <c:pt idx="384">
                <c:v>156.977</c:v>
              </c:pt>
              <c:pt idx="385">
                <c:v>158.151</c:v>
              </c:pt>
              <c:pt idx="386">
                <c:v>159.322</c:v>
              </c:pt>
              <c:pt idx="387">
                <c:v>160.489</c:v>
              </c:pt>
              <c:pt idx="388">
                <c:v>161.651</c:v>
              </c:pt>
              <c:pt idx="389">
                <c:v>162.81</c:v>
              </c:pt>
              <c:pt idx="390">
                <c:v>163.965</c:v>
              </c:pt>
              <c:pt idx="391">
                <c:v>165.116</c:v>
              </c:pt>
              <c:pt idx="392">
                <c:v>166.263</c:v>
              </c:pt>
              <c:pt idx="393">
                <c:v>167.405</c:v>
              </c:pt>
              <c:pt idx="394">
                <c:v>168.544</c:v>
              </c:pt>
              <c:pt idx="395">
                <c:v>169.678</c:v>
              </c:pt>
              <c:pt idx="396">
                <c:v>170.809</c:v>
              </c:pt>
              <c:pt idx="397">
                <c:v>171.935</c:v>
              </c:pt>
              <c:pt idx="398">
                <c:v>173.057</c:v>
              </c:pt>
              <c:pt idx="399">
                <c:v>174.175</c:v>
              </c:pt>
              <c:pt idx="400">
                <c:v>175.289</c:v>
              </c:pt>
              <c:pt idx="401">
                <c:v>176.398</c:v>
              </c:pt>
              <c:pt idx="402">
                <c:v>177.346</c:v>
              </c:pt>
              <c:pt idx="403">
                <c:v>177.503</c:v>
              </c:pt>
              <c:pt idx="404">
                <c:v>178.604</c:v>
              </c:pt>
              <c:pt idx="405">
                <c:v>179.701</c:v>
              </c:pt>
              <c:pt idx="406">
                <c:v>180.793</c:v>
              </c:pt>
              <c:pt idx="407">
                <c:v>181.882</c:v>
              </c:pt>
              <c:pt idx="408">
                <c:v>182.965</c:v>
              </c:pt>
              <c:pt idx="409">
                <c:v>184.045</c:v>
              </c:pt>
              <c:pt idx="410">
                <c:v>185.12</c:v>
              </c:pt>
              <c:pt idx="411">
                <c:v>186.191</c:v>
              </c:pt>
              <c:pt idx="412">
                <c:v>187.258</c:v>
              </c:pt>
              <c:pt idx="413">
                <c:v>188.32</c:v>
              </c:pt>
              <c:pt idx="414">
                <c:v>189.378</c:v>
              </c:pt>
              <c:pt idx="415">
                <c:v>190.431</c:v>
              </c:pt>
              <c:pt idx="416">
                <c:v>191.48</c:v>
              </c:pt>
              <c:pt idx="417">
                <c:v>192.525</c:v>
              </c:pt>
              <c:pt idx="418">
                <c:v>193.565</c:v>
              </c:pt>
              <c:pt idx="419">
                <c:v>194.601</c:v>
              </c:pt>
              <c:pt idx="420">
                <c:v>195.633</c:v>
              </c:pt>
              <c:pt idx="421">
                <c:v>196.66</c:v>
              </c:pt>
              <c:pt idx="422">
                <c:v>197.683</c:v>
              </c:pt>
              <c:pt idx="423">
                <c:v>198.701</c:v>
              </c:pt>
              <c:pt idx="424">
                <c:v>199.715</c:v>
              </c:pt>
              <c:pt idx="425">
                <c:v>200.725</c:v>
              </c:pt>
              <c:pt idx="426">
                <c:v>201.73</c:v>
              </c:pt>
              <c:pt idx="427">
                <c:v>202.731</c:v>
              </c:pt>
              <c:pt idx="428">
                <c:v>203.728</c:v>
              </c:pt>
              <c:pt idx="429">
                <c:v>204.72</c:v>
              </c:pt>
              <c:pt idx="430">
                <c:v>205.708</c:v>
              </c:pt>
              <c:pt idx="431">
                <c:v>206.691</c:v>
              </c:pt>
              <c:pt idx="432">
                <c:v>207.67</c:v>
              </c:pt>
              <c:pt idx="433">
                <c:v>208.645</c:v>
              </c:pt>
              <c:pt idx="434">
                <c:v>209.615</c:v>
              </c:pt>
              <c:pt idx="435">
                <c:v>210.581</c:v>
              </c:pt>
              <c:pt idx="436">
                <c:v>211.543</c:v>
              </c:pt>
              <c:pt idx="437">
                <c:v>212.5</c:v>
              </c:pt>
              <c:pt idx="438">
                <c:v>213.453</c:v>
              </c:pt>
              <c:pt idx="439">
                <c:v>213.996</c:v>
              </c:pt>
              <c:pt idx="440">
                <c:v>214.402</c:v>
              </c:pt>
              <c:pt idx="441">
                <c:v>215.347</c:v>
              </c:pt>
              <c:pt idx="442">
                <c:v>216.287</c:v>
              </c:pt>
              <c:pt idx="443">
                <c:v>217.223</c:v>
              </c:pt>
              <c:pt idx="444">
                <c:v>218.154</c:v>
              </c:pt>
              <c:pt idx="445">
                <c:v>219.082</c:v>
              </c:pt>
              <c:pt idx="446">
                <c:v>220.005</c:v>
              </c:pt>
              <c:pt idx="447">
                <c:v>220.924</c:v>
              </c:pt>
              <c:pt idx="448">
                <c:v>221.838</c:v>
              </c:pt>
              <c:pt idx="449">
                <c:v>222.749</c:v>
              </c:pt>
              <c:pt idx="450">
                <c:v>223.655</c:v>
              </c:pt>
              <c:pt idx="451">
                <c:v>224.557</c:v>
              </c:pt>
              <c:pt idx="452">
                <c:v>225.455</c:v>
              </c:pt>
              <c:pt idx="453">
                <c:v>226.349</c:v>
              </c:pt>
              <c:pt idx="454">
                <c:v>227.239</c:v>
              </c:pt>
              <c:pt idx="455">
                <c:v>228.124</c:v>
              </c:pt>
              <c:pt idx="456">
                <c:v>229.006</c:v>
              </c:pt>
              <c:pt idx="457">
                <c:v>229.883</c:v>
              </c:pt>
              <c:pt idx="458">
                <c:v>230.756</c:v>
              </c:pt>
              <c:pt idx="459">
                <c:v>231.626</c:v>
              </c:pt>
              <c:pt idx="460">
                <c:v>232.491</c:v>
              </c:pt>
              <c:pt idx="461">
                <c:v>233.352</c:v>
              </c:pt>
              <c:pt idx="462">
                <c:v>234.209</c:v>
              </c:pt>
              <c:pt idx="463">
                <c:v>235.062</c:v>
              </c:pt>
              <c:pt idx="464">
                <c:v>235.911</c:v>
              </c:pt>
              <c:pt idx="465">
                <c:v>236.756</c:v>
              </c:pt>
              <c:pt idx="466">
                <c:v>237.598</c:v>
              </c:pt>
              <c:pt idx="467">
                <c:v>238.435</c:v>
              </c:pt>
              <c:pt idx="468">
                <c:v>239.268</c:v>
              </c:pt>
              <c:pt idx="469">
                <c:v>240.098</c:v>
              </c:pt>
              <c:pt idx="470">
                <c:v>240.923</c:v>
              </c:pt>
              <c:pt idx="471">
                <c:v>241.745</c:v>
              </c:pt>
              <c:pt idx="472">
                <c:v>242.563</c:v>
              </c:pt>
              <c:pt idx="473">
                <c:v>243.377</c:v>
              </c:pt>
              <c:pt idx="474">
                <c:v>244.187</c:v>
              </c:pt>
              <c:pt idx="475">
                <c:v>244.993</c:v>
              </c:pt>
              <c:pt idx="476">
                <c:v>245.223</c:v>
              </c:pt>
              <c:pt idx="477">
                <c:v>245.796</c:v>
              </c:pt>
              <c:pt idx="478">
                <c:v>246.595</c:v>
              </c:pt>
              <c:pt idx="479">
                <c:v>247.39</c:v>
              </c:pt>
              <c:pt idx="480">
                <c:v>248.181</c:v>
              </c:pt>
              <c:pt idx="481">
                <c:v>248.968</c:v>
              </c:pt>
              <c:pt idx="482">
                <c:v>249.752</c:v>
              </c:pt>
              <c:pt idx="483">
                <c:v>250.532</c:v>
              </c:pt>
              <c:pt idx="484">
                <c:v>251.309</c:v>
              </c:pt>
              <c:pt idx="485">
                <c:v>252.082</c:v>
              </c:pt>
              <c:pt idx="486">
                <c:v>252.851</c:v>
              </c:pt>
              <c:pt idx="487">
                <c:v>253.616</c:v>
              </c:pt>
              <c:pt idx="488">
                <c:v>254.378</c:v>
              </c:pt>
              <c:pt idx="489">
                <c:v>255.137</c:v>
              </c:pt>
              <c:pt idx="490">
                <c:v>255.891</c:v>
              </c:pt>
              <c:pt idx="491">
                <c:v>256.643</c:v>
              </c:pt>
              <c:pt idx="492">
                <c:v>257.39</c:v>
              </c:pt>
              <c:pt idx="493">
                <c:v>258.134</c:v>
              </c:pt>
              <c:pt idx="494">
                <c:v>258.875</c:v>
              </c:pt>
              <c:pt idx="495">
                <c:v>259.612</c:v>
              </c:pt>
              <c:pt idx="496">
                <c:v>260.345</c:v>
              </c:pt>
              <c:pt idx="497">
                <c:v>261.075</c:v>
              </c:pt>
              <c:pt idx="498">
                <c:v>261.802</c:v>
              </c:pt>
              <c:pt idx="499">
                <c:v>262.525</c:v>
              </c:pt>
              <c:pt idx="500">
                <c:v>263.244</c:v>
              </c:pt>
              <c:pt idx="501">
                <c:v>263.961</c:v>
              </c:pt>
              <c:pt idx="502">
                <c:v>264.673</c:v>
              </c:pt>
              <c:pt idx="503">
                <c:v>265.383</c:v>
              </c:pt>
              <c:pt idx="504">
                <c:v>266.089</c:v>
              </c:pt>
              <c:pt idx="505">
                <c:v>266.791</c:v>
              </c:pt>
              <c:pt idx="506">
                <c:v>267.49</c:v>
              </c:pt>
              <c:pt idx="507">
                <c:v>268.186</c:v>
              </c:pt>
              <c:pt idx="508">
                <c:v>268.878</c:v>
              </c:pt>
              <c:pt idx="509">
                <c:v>269.567</c:v>
              </c:pt>
              <c:pt idx="510">
                <c:v>270.253</c:v>
              </c:pt>
              <c:pt idx="511">
                <c:v>270.935</c:v>
              </c:pt>
              <c:pt idx="512">
                <c:v>271.615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522.6"/>
          <c:min val="348.4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Frequency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272"/>
          <c:min val="-16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Impedance (Ω)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Axial Ratio (IEEE)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Φ = 0°</c:v>
          </c:tx>
          <c:spPr>
            <a:ln>
              <a:solidFill>
                <a:srgbClr val="0099C9"/>
              </a:solidFill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80</c:v>
              </c:pt>
              <c:pt idx="1">
                <c:v>80</c:v>
              </c:pt>
              <c:pt idx="2">
                <c:v>80</c:v>
              </c:pt>
              <c:pt idx="3">
                <c:v>80</c:v>
              </c:pt>
              <c:pt idx="4">
                <c:v>80</c:v>
              </c:pt>
              <c:pt idx="5">
                <c:v>80</c:v>
              </c:pt>
              <c:pt idx="6">
                <c:v>80</c:v>
              </c:pt>
              <c:pt idx="7">
                <c:v>80</c:v>
              </c:pt>
              <c:pt idx="8">
                <c:v>80</c:v>
              </c:pt>
              <c:pt idx="9">
                <c:v>80</c:v>
              </c:pt>
              <c:pt idx="10">
                <c:v>80</c:v>
              </c:pt>
              <c:pt idx="11">
                <c:v>80</c:v>
              </c:pt>
              <c:pt idx="12">
                <c:v>80</c:v>
              </c:pt>
              <c:pt idx="13">
                <c:v>80</c:v>
              </c:pt>
              <c:pt idx="14">
                <c:v>80</c:v>
              </c:pt>
              <c:pt idx="15">
                <c:v>80</c:v>
              </c:pt>
              <c:pt idx="16">
                <c:v>80</c:v>
              </c:pt>
              <c:pt idx="17">
                <c:v>80</c:v>
              </c:pt>
              <c:pt idx="18">
                <c:v>80</c:v>
              </c:pt>
              <c:pt idx="19">
                <c:v>80</c:v>
              </c:pt>
              <c:pt idx="20">
                <c:v>80</c:v>
              </c:pt>
              <c:pt idx="21">
                <c:v>80</c:v>
              </c:pt>
              <c:pt idx="22">
                <c:v>80</c:v>
              </c:pt>
              <c:pt idx="23">
                <c:v>80</c:v>
              </c:pt>
              <c:pt idx="24">
                <c:v>80</c:v>
              </c:pt>
              <c:pt idx="25">
                <c:v>80</c:v>
              </c:pt>
              <c:pt idx="26">
                <c:v>80</c:v>
              </c:pt>
              <c:pt idx="27">
                <c:v>80</c:v>
              </c:pt>
              <c:pt idx="28">
                <c:v>80</c:v>
              </c:pt>
              <c:pt idx="29">
                <c:v>80</c:v>
              </c:pt>
              <c:pt idx="30">
                <c:v>80</c:v>
              </c:pt>
              <c:pt idx="31">
                <c:v>80</c:v>
              </c:pt>
              <c:pt idx="32">
                <c:v>80</c:v>
              </c:pt>
              <c:pt idx="33">
                <c:v>80</c:v>
              </c:pt>
              <c:pt idx="34">
                <c:v>80</c:v>
              </c:pt>
              <c:pt idx="35">
                <c:v>80</c:v>
              </c:pt>
              <c:pt idx="36">
                <c:v>80</c:v>
              </c:pt>
              <c:pt idx="37">
                <c:v>80</c:v>
              </c:pt>
              <c:pt idx="38">
                <c:v>80</c:v>
              </c:pt>
              <c:pt idx="39">
                <c:v>80</c:v>
              </c:pt>
              <c:pt idx="40">
                <c:v>80</c:v>
              </c:pt>
              <c:pt idx="41">
                <c:v>80</c:v>
              </c:pt>
              <c:pt idx="42">
                <c:v>80</c:v>
              </c:pt>
              <c:pt idx="43">
                <c:v>80</c:v>
              </c:pt>
              <c:pt idx="44">
                <c:v>80</c:v>
              </c:pt>
              <c:pt idx="45">
                <c:v>80</c:v>
              </c:pt>
              <c:pt idx="46">
                <c:v>80</c:v>
              </c:pt>
              <c:pt idx="47">
                <c:v>80</c:v>
              </c:pt>
              <c:pt idx="48">
                <c:v>80</c:v>
              </c:pt>
              <c:pt idx="49">
                <c:v>80</c:v>
              </c:pt>
              <c:pt idx="50">
                <c:v>80</c:v>
              </c:pt>
              <c:pt idx="51">
                <c:v>80</c:v>
              </c:pt>
              <c:pt idx="52">
                <c:v>80</c:v>
              </c:pt>
              <c:pt idx="53">
                <c:v>80</c:v>
              </c:pt>
              <c:pt idx="54">
                <c:v>80</c:v>
              </c:pt>
              <c:pt idx="55">
                <c:v>80</c:v>
              </c:pt>
              <c:pt idx="56">
                <c:v>80</c:v>
              </c:pt>
              <c:pt idx="57">
                <c:v>80</c:v>
              </c:pt>
              <c:pt idx="58">
                <c:v>80</c:v>
              </c:pt>
              <c:pt idx="59">
                <c:v>80</c:v>
              </c:pt>
              <c:pt idx="60">
                <c:v>80</c:v>
              </c:pt>
              <c:pt idx="61">
                <c:v>80</c:v>
              </c:pt>
              <c:pt idx="62">
                <c:v>80</c:v>
              </c:pt>
              <c:pt idx="63">
                <c:v>80</c:v>
              </c:pt>
              <c:pt idx="64">
                <c:v>80</c:v>
              </c:pt>
              <c:pt idx="65">
                <c:v>80</c:v>
              </c:pt>
              <c:pt idx="66">
                <c:v>80</c:v>
              </c:pt>
              <c:pt idx="67">
                <c:v>80</c:v>
              </c:pt>
              <c:pt idx="68">
                <c:v>80</c:v>
              </c:pt>
              <c:pt idx="69">
                <c:v>80</c:v>
              </c:pt>
              <c:pt idx="70">
                <c:v>80</c:v>
              </c:pt>
              <c:pt idx="71">
                <c:v>80</c:v>
              </c:pt>
            </c:numLit>
          </c:yVal>
        </c:ser>
        <c:ser>
          <c:idx val="1"/>
          <c:order val="1"/>
          <c:tx>
            <c:v>Φ = 90°</c:v>
          </c:tx>
          <c:spPr>
            <a:ln>
              <a:solidFill>
                <a:srgbClr val="0099C9"/>
              </a:solidFill>
              <a:prstDash val="dash"/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80</c:v>
              </c:pt>
              <c:pt idx="1">
                <c:v>80</c:v>
              </c:pt>
              <c:pt idx="2">
                <c:v>80</c:v>
              </c:pt>
              <c:pt idx="3">
                <c:v>80</c:v>
              </c:pt>
              <c:pt idx="4">
                <c:v>80</c:v>
              </c:pt>
              <c:pt idx="5">
                <c:v>80</c:v>
              </c:pt>
              <c:pt idx="6">
                <c:v>80</c:v>
              </c:pt>
              <c:pt idx="7">
                <c:v>80</c:v>
              </c:pt>
              <c:pt idx="8">
                <c:v>80</c:v>
              </c:pt>
              <c:pt idx="9">
                <c:v>80</c:v>
              </c:pt>
              <c:pt idx="10">
                <c:v>80</c:v>
              </c:pt>
              <c:pt idx="11">
                <c:v>80</c:v>
              </c:pt>
              <c:pt idx="12">
                <c:v>80</c:v>
              </c:pt>
              <c:pt idx="13">
                <c:v>80</c:v>
              </c:pt>
              <c:pt idx="14">
                <c:v>80</c:v>
              </c:pt>
              <c:pt idx="15">
                <c:v>80</c:v>
              </c:pt>
              <c:pt idx="16">
                <c:v>80</c:v>
              </c:pt>
              <c:pt idx="17">
                <c:v>80</c:v>
              </c:pt>
              <c:pt idx="18">
                <c:v>80</c:v>
              </c:pt>
              <c:pt idx="19">
                <c:v>80</c:v>
              </c:pt>
              <c:pt idx="20">
                <c:v>80</c:v>
              </c:pt>
              <c:pt idx="21">
                <c:v>80</c:v>
              </c:pt>
              <c:pt idx="22">
                <c:v>80</c:v>
              </c:pt>
              <c:pt idx="23">
                <c:v>80</c:v>
              </c:pt>
              <c:pt idx="24">
                <c:v>80</c:v>
              </c:pt>
              <c:pt idx="25">
                <c:v>80</c:v>
              </c:pt>
              <c:pt idx="26">
                <c:v>80</c:v>
              </c:pt>
              <c:pt idx="27">
                <c:v>80</c:v>
              </c:pt>
              <c:pt idx="28">
                <c:v>80</c:v>
              </c:pt>
              <c:pt idx="29">
                <c:v>80</c:v>
              </c:pt>
              <c:pt idx="30">
                <c:v>80</c:v>
              </c:pt>
              <c:pt idx="31">
                <c:v>80</c:v>
              </c:pt>
              <c:pt idx="32">
                <c:v>80</c:v>
              </c:pt>
              <c:pt idx="33">
                <c:v>80</c:v>
              </c:pt>
              <c:pt idx="34">
                <c:v>80</c:v>
              </c:pt>
              <c:pt idx="35">
                <c:v>80</c:v>
              </c:pt>
              <c:pt idx="36">
                <c:v>80</c:v>
              </c:pt>
              <c:pt idx="37">
                <c:v>80</c:v>
              </c:pt>
              <c:pt idx="38">
                <c:v>80</c:v>
              </c:pt>
              <c:pt idx="39">
                <c:v>80</c:v>
              </c:pt>
              <c:pt idx="40">
                <c:v>80</c:v>
              </c:pt>
              <c:pt idx="41">
                <c:v>80</c:v>
              </c:pt>
              <c:pt idx="42">
                <c:v>80</c:v>
              </c:pt>
              <c:pt idx="43">
                <c:v>80</c:v>
              </c:pt>
              <c:pt idx="44">
                <c:v>80</c:v>
              </c:pt>
              <c:pt idx="45">
                <c:v>80</c:v>
              </c:pt>
              <c:pt idx="46">
                <c:v>80</c:v>
              </c:pt>
              <c:pt idx="47">
                <c:v>80</c:v>
              </c:pt>
              <c:pt idx="48">
                <c:v>80</c:v>
              </c:pt>
              <c:pt idx="49">
                <c:v>80</c:v>
              </c:pt>
              <c:pt idx="50">
                <c:v>80</c:v>
              </c:pt>
              <c:pt idx="51">
                <c:v>80</c:v>
              </c:pt>
              <c:pt idx="52">
                <c:v>80</c:v>
              </c:pt>
              <c:pt idx="53">
                <c:v>80</c:v>
              </c:pt>
              <c:pt idx="54">
                <c:v>80</c:v>
              </c:pt>
              <c:pt idx="55">
                <c:v>80</c:v>
              </c:pt>
              <c:pt idx="56">
                <c:v>80</c:v>
              </c:pt>
              <c:pt idx="57">
                <c:v>80</c:v>
              </c:pt>
              <c:pt idx="58">
                <c:v>80</c:v>
              </c:pt>
              <c:pt idx="59">
                <c:v>80</c:v>
              </c:pt>
              <c:pt idx="60">
                <c:v>80</c:v>
              </c:pt>
              <c:pt idx="61">
                <c:v>80</c:v>
              </c:pt>
              <c:pt idx="62">
                <c:v>80</c:v>
              </c:pt>
              <c:pt idx="63">
                <c:v>80</c:v>
              </c:pt>
              <c:pt idx="64">
                <c:v>80</c:v>
              </c:pt>
              <c:pt idx="65">
                <c:v>80</c:v>
              </c:pt>
              <c:pt idx="66">
                <c:v>80</c:v>
              </c:pt>
              <c:pt idx="67">
                <c:v>80</c:v>
              </c:pt>
              <c:pt idx="68">
                <c:v>80</c:v>
              </c:pt>
              <c:pt idx="69">
                <c:v>80</c:v>
              </c:pt>
              <c:pt idx="70">
                <c:v>80</c:v>
              </c:pt>
              <c:pt idx="71">
                <c:v>80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175"/>
          <c:min val="-18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(°)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8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Axial Ratio (dB)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Ludwig III (Cross)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Φ = 0°</c:v>
          </c:tx>
          <c:spPr>
            <a:ln>
              <a:solidFill>
                <a:srgbClr val="0099C9"/>
              </a:solidFill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-10.066102011559305</c:v>
              </c:pt>
              <c:pt idx="1">
                <c:v>-10.265978149368713</c:v>
              </c:pt>
              <c:pt idx="2">
                <c:v>-10.874185536543216</c:v>
              </c:pt>
              <c:pt idx="3">
                <c:v>-11.921012844893466</c:v>
              </c:pt>
              <c:pt idx="4">
                <c:v>-13.462679133094561</c:v>
              </c:pt>
              <c:pt idx="5">
                <c:v>-15.591558590812658</c:v>
              </c:pt>
              <c:pt idx="6">
                <c:v>-18.450408734213845</c:v>
              </c:pt>
              <c:pt idx="7">
                <c:v>-22.218585176068267</c:v>
              </c:pt>
              <c:pt idx="8">
                <c:v>-26.747888331872343</c:v>
              </c:pt>
              <c:pt idx="9">
                <c:v>-29.663263463710081</c:v>
              </c:pt>
              <c:pt idx="10">
                <c:v>-29.173294268503035</c:v>
              </c:pt>
              <c:pt idx="11">
                <c:v>-28.718281716856566</c:v>
              </c:pt>
              <c:pt idx="12">
                <c:v>-29.552978862439105</c:v>
              </c:pt>
              <c:pt idx="13">
                <c:v>-31.490210840509683</c:v>
              </c:pt>
              <c:pt idx="14">
                <c:v>-33.298190395447179</c:v>
              </c:pt>
              <c:pt idx="15">
                <c:v>-33.481467100970868</c:v>
              </c:pt>
              <c:pt idx="16">
                <c:v>-33.669253940312863</c:v>
              </c:pt>
              <c:pt idx="17">
                <c:v>-36.752656579874312</c:v>
              </c:pt>
              <c:pt idx="18">
                <c:v>-50.518276063134678</c:v>
              </c:pt>
              <c:pt idx="19">
                <c:v>-32.8551106708219</c:v>
              </c:pt>
              <c:pt idx="20">
                <c:v>-25.751124107763154</c:v>
              </c:pt>
              <c:pt idx="21">
                <c:v>-21.637763428192194</c:v>
              </c:pt>
              <c:pt idx="22">
                <c:v>-18.98902175234204</c:v>
              </c:pt>
              <c:pt idx="23">
                <c:v>-17.274720132151465</c:v>
              </c:pt>
              <c:pt idx="24">
                <c:v>-16.146411327865163</c:v>
              </c:pt>
              <c:pt idx="25">
                <c:v>-15.188237186087342</c:v>
              </c:pt>
              <c:pt idx="26">
                <c:v>-13.882992919713292</c:v>
              </c:pt>
              <c:pt idx="27">
                <c:v>-11.959879220590546</c:v>
              </c:pt>
              <c:pt idx="28">
                <c:v>-9.6630168449391327</c:v>
              </c:pt>
              <c:pt idx="29">
                <c:v>-7.3883900210267823</c:v>
              </c:pt>
              <c:pt idx="30">
                <c:v>-5.3654429544914741</c:v>
              </c:pt>
              <c:pt idx="31">
                <c:v>-3.672198870442692</c:v>
              </c:pt>
              <c:pt idx="32">
                <c:v>-2.3177088279999349</c:v>
              </c:pt>
              <c:pt idx="33">
                <c:v>-1.2886401650789168</c:v>
              </c:pt>
              <c:pt idx="34">
                <c:v>-0.56785947865489206</c:v>
              </c:pt>
              <c:pt idx="35">
                <c:v>-0.14127199438279447</c:v>
              </c:pt>
              <c:pt idx="36">
                <c:v>0</c:v>
              </c:pt>
              <c:pt idx="37">
                <c:v>-0.14097314943127515</c:v>
              </c:pt>
              <c:pt idx="38">
                <c:v>-0.5672352303331305</c:v>
              </c:pt>
              <c:pt idx="39">
                <c:v>-1.2876839858466607</c:v>
              </c:pt>
              <c:pt idx="40">
                <c:v>-2.3165666072175366</c:v>
              </c:pt>
              <c:pt idx="41">
                <c:v>-3.6710355265007539</c:v>
              </c:pt>
              <c:pt idx="42">
                <c:v>-5.3645791987253322</c:v>
              </c:pt>
              <c:pt idx="43">
                <c:v>-7.38852564337356</c:v>
              </c:pt>
              <c:pt idx="44">
                <c:v>-9.6654685484032932</c:v>
              </c:pt>
              <c:pt idx="45">
                <c:v>-11.96648484871289</c:v>
              </c:pt>
              <c:pt idx="46">
                <c:v>-13.894542619304488</c:v>
              </c:pt>
              <c:pt idx="47">
                <c:v>-15.202389731258464</c:v>
              </c:pt>
              <c:pt idx="48">
                <c:v>-16.159742654990541</c:v>
              </c:pt>
              <c:pt idx="49">
                <c:v>-17.285488152863948</c:v>
              </c:pt>
              <c:pt idx="50">
                <c:v>-18.996760975109279</c:v>
              </c:pt>
              <c:pt idx="51">
                <c:v>-21.642386275963226</c:v>
              </c:pt>
              <c:pt idx="52">
                <c:v>-25.752472610921778</c:v>
              </c:pt>
              <c:pt idx="53">
                <c:v>-32.852449621540828</c:v>
              </c:pt>
              <c:pt idx="54">
                <c:v>-50.518276063134678</c:v>
              </c:pt>
              <c:pt idx="55">
                <c:v>-36.736039985360073</c:v>
              </c:pt>
              <c:pt idx="56">
                <c:v>-33.638827597456114</c:v>
              </c:pt>
              <c:pt idx="57">
                <c:v>-33.433144974547616</c:v>
              </c:pt>
              <c:pt idx="58">
                <c:v>-33.25471438485188</c:v>
              </c:pt>
              <c:pt idx="59">
                <c:v>-31.484125396847713</c:v>
              </c:pt>
              <c:pt idx="60">
                <c:v>-29.573988381504982</c:v>
              </c:pt>
              <c:pt idx="61">
                <c:v>-28.756684820826131</c:v>
              </c:pt>
              <c:pt idx="62">
                <c:v>-29.228257918979331</c:v>
              </c:pt>
              <c:pt idx="63">
                <c:v>-29.715368020628166</c:v>
              </c:pt>
              <c:pt idx="64">
                <c:v>-26.756007254838558</c:v>
              </c:pt>
              <c:pt idx="65">
                <c:v>-22.211108315703136</c:v>
              </c:pt>
              <c:pt idx="66">
                <c:v>-18.442285635853221</c:v>
              </c:pt>
              <c:pt idx="67">
                <c:v>-15.58509498299447</c:v>
              </c:pt>
              <c:pt idx="68">
                <c:v>-13.45792825270683</c:v>
              </c:pt>
              <c:pt idx="69">
                <c:v>-11.917710512017493</c:v>
              </c:pt>
              <c:pt idx="70">
                <c:v>-10.872091468539317</c:v>
              </c:pt>
              <c:pt idx="71">
                <c:v>-10.264961780797641</c:v>
              </c:pt>
            </c:numLit>
          </c:yVal>
        </c:ser>
        <c:ser>
          <c:idx val="1"/>
          <c:order val="1"/>
          <c:tx>
            <c:v>Φ = 90°</c:v>
          </c:tx>
          <c:spPr>
            <a:ln>
              <a:solidFill>
                <a:srgbClr val="0099C9"/>
              </a:solidFill>
              <a:prstDash val="dash"/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-10.066102011559305</c:v>
              </c:pt>
              <c:pt idx="1">
                <c:v>-10.220095602717459</c:v>
              </c:pt>
              <c:pt idx="2">
                <c:v>-10.692018326076409</c:v>
              </c:pt>
              <c:pt idx="3">
                <c:v>-11.51332984956119</c:v>
              </c:pt>
              <c:pt idx="4">
                <c:v>-12.742853529387956</c:v>
              </c:pt>
              <c:pt idx="5">
                <c:v>-14.478330929103327</c:v>
              </c:pt>
              <c:pt idx="6">
                <c:v>-16.874092352809711</c:v>
              </c:pt>
              <c:pt idx="7">
                <c:v>-20.129689376094205</c:v>
              </c:pt>
              <c:pt idx="8">
                <c:v>-24.050458764326962</c:v>
              </c:pt>
              <c:pt idx="9">
                <c:v>-25.763136608385437</c:v>
              </c:pt>
              <c:pt idx="10">
                <c:v>-23.864148695301317</c:v>
              </c:pt>
              <c:pt idx="11">
                <c:v>-22.192489016127734</c:v>
              </c:pt>
              <c:pt idx="12">
                <c:v>-21.749193268901927</c:v>
              </c:pt>
              <c:pt idx="13">
                <c:v>-22.341357571463316</c:v>
              </c:pt>
              <c:pt idx="14">
                <c:v>-22.743205730328597</c:v>
              </c:pt>
              <c:pt idx="15">
                <c:v>-20.630779346540194</c:v>
              </c:pt>
              <c:pt idx="16">
                <c:v>-17.068000538575884</c:v>
              </c:pt>
              <c:pt idx="17">
                <c:v>-13.924532116592077</c:v>
              </c:pt>
              <c:pt idx="18">
                <c:v>-11.536095050169813</c:v>
              </c:pt>
              <c:pt idx="19">
                <c:v>-9.8301695229371351</c:v>
              </c:pt>
              <c:pt idx="20">
                <c:v>-8.7114896234737174</c:v>
              </c:pt>
              <c:pt idx="21">
                <c:v>-8.10926957821068</c:v>
              </c:pt>
              <c:pt idx="22">
                <c:v>-7.9668575855137815</c:v>
              </c:pt>
              <c:pt idx="23">
                <c:v>-8.21330297573271</c:v>
              </c:pt>
              <c:pt idx="24">
                <c:v>-8.7048151123765258</c:v>
              </c:pt>
              <c:pt idx="25">
                <c:v>-9.1304699955781139</c:v>
              </c:pt>
              <c:pt idx="26">
                <c:v>-9.01550119457564</c:v>
              </c:pt>
              <c:pt idx="27">
                <c:v>-8.0983998373518524</c:v>
              </c:pt>
              <c:pt idx="28">
                <c:v>-6.6477328875161019</c:v>
              </c:pt>
              <c:pt idx="29">
                <c:v>-5.0932777315165607</c:v>
              </c:pt>
              <c:pt idx="30">
                <c:v>-3.6841721414195758</c:v>
              </c:pt>
              <c:pt idx="31">
                <c:v>-2.5063314903198659</c:v>
              </c:pt>
              <c:pt idx="32">
                <c:v>-1.5720822324202466</c:v>
              </c:pt>
              <c:pt idx="33">
                <c:v>-0.869316420595041</c:v>
              </c:pt>
              <c:pt idx="34">
                <c:v>-0.38141825262076878</c:v>
              </c:pt>
              <c:pt idx="35">
                <c:v>-0.094598955778581129</c:v>
              </c:pt>
              <c:pt idx="36">
                <c:v>0</c:v>
              </c:pt>
              <c:pt idx="37">
                <c:v>-0.094598955778581129</c:v>
              </c:pt>
              <c:pt idx="38">
                <c:v>-0.38141825262076878</c:v>
              </c:pt>
              <c:pt idx="39">
                <c:v>-0.869316420595041</c:v>
              </c:pt>
              <c:pt idx="40">
                <c:v>-1.5720822324202466</c:v>
              </c:pt>
              <c:pt idx="41">
                <c:v>-2.5063314903198659</c:v>
              </c:pt>
              <c:pt idx="42">
                <c:v>-3.6841721414195758</c:v>
              </c:pt>
              <c:pt idx="43">
                <c:v>-5.0932777315165607</c:v>
              </c:pt>
              <c:pt idx="44">
                <c:v>-6.6477328875161019</c:v>
              </c:pt>
              <c:pt idx="45">
                <c:v>-8.0983998373518524</c:v>
              </c:pt>
              <c:pt idx="46">
                <c:v>-9.01550119457564</c:v>
              </c:pt>
              <c:pt idx="47">
                <c:v>-9.1304699955781139</c:v>
              </c:pt>
              <c:pt idx="48">
                <c:v>-8.7048151123765258</c:v>
              </c:pt>
              <c:pt idx="49">
                <c:v>-8.21330297573271</c:v>
              </c:pt>
              <c:pt idx="50">
                <c:v>-7.9668575855137815</c:v>
              </c:pt>
              <c:pt idx="51">
                <c:v>-8.10926957821068</c:v>
              </c:pt>
              <c:pt idx="52">
                <c:v>-8.7114896234737174</c:v>
              </c:pt>
              <c:pt idx="53">
                <c:v>-9.8301695229371351</c:v>
              </c:pt>
              <c:pt idx="54">
                <c:v>-11.536095050169813</c:v>
              </c:pt>
              <c:pt idx="55">
                <c:v>-13.924532116592077</c:v>
              </c:pt>
              <c:pt idx="56">
                <c:v>-17.068000538575884</c:v>
              </c:pt>
              <c:pt idx="57">
                <c:v>-20.630779346540194</c:v>
              </c:pt>
              <c:pt idx="58">
                <c:v>-22.743205730328597</c:v>
              </c:pt>
              <c:pt idx="59">
                <c:v>-22.341357571463316</c:v>
              </c:pt>
              <c:pt idx="60">
                <c:v>-21.749193268901927</c:v>
              </c:pt>
              <c:pt idx="61">
                <c:v>-22.192489016127734</c:v>
              </c:pt>
              <c:pt idx="62">
                <c:v>-23.864148695301317</c:v>
              </c:pt>
              <c:pt idx="63">
                <c:v>-25.763136608385437</c:v>
              </c:pt>
              <c:pt idx="64">
                <c:v>-24.050458764326962</c:v>
              </c:pt>
              <c:pt idx="65">
                <c:v>-20.129689376094205</c:v>
              </c:pt>
              <c:pt idx="66">
                <c:v>-16.874092352809711</c:v>
              </c:pt>
              <c:pt idx="67">
                <c:v>-14.478330929103327</c:v>
              </c:pt>
              <c:pt idx="68">
                <c:v>-12.742853529387956</c:v>
              </c:pt>
              <c:pt idx="69">
                <c:v>-11.51332984956119</c:v>
              </c:pt>
              <c:pt idx="70">
                <c:v>-10.692018326076409</c:v>
              </c:pt>
              <c:pt idx="71">
                <c:v>-10.220095602717459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175"/>
          <c:min val="-18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(°)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0"/>
          <c:min val="-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(dBi)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Gain (Total)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Θ = 0°;Φ = 0°</c:v>
          </c:tx>
          <c:spPr>
            <a:ln>
              <a:solidFill>
                <a:srgbClr val="0099C9"/>
              </a:solidFill>
            </a:ln>
          </c:spPr>
          <c:marker>
            <c:symbol val="none"/>
          </c:marker>
          <c:xVal>
            <c:numLit>
              <c:formatCode>General</c:formatCode>
              <c:ptCount val="15"/>
              <c:pt idx="0">
                <c:v>348.4</c:v>
              </c:pt>
              <c:pt idx="1">
                <c:v>360.84299999999996</c:v>
              </c:pt>
              <c:pt idx="2">
                <c:v>373.286</c:v>
              </c:pt>
              <c:pt idx="3">
                <c:v>385.729</c:v>
              </c:pt>
              <c:pt idx="4">
                <c:v>398.171</c:v>
              </c:pt>
              <c:pt idx="5">
                <c:v>410.614</c:v>
              </c:pt>
              <c:pt idx="6">
                <c:v>423.05699999999996</c:v>
              </c:pt>
              <c:pt idx="7">
                <c:v>435.5</c:v>
              </c:pt>
              <c:pt idx="8">
                <c:v>447.943</c:v>
              </c:pt>
              <c:pt idx="9">
                <c:v>460.38599999999997</c:v>
              </c:pt>
              <c:pt idx="10">
                <c:v>472.82899999999995</c:v>
              </c:pt>
              <c:pt idx="11">
                <c:v>485.27099999999996</c:v>
              </c:pt>
              <c:pt idx="12">
                <c:v>497.714</c:v>
              </c:pt>
              <c:pt idx="13">
                <c:v>510.157</c:v>
              </c:pt>
              <c:pt idx="14">
                <c:v>522.6</c:v>
              </c:pt>
            </c:numLit>
          </c:xVal>
          <c:yVal>
            <c:numLit>
              <c:formatCode>General</c:formatCode>
              <c:ptCount val="15"/>
              <c:pt idx="0">
                <c:v>2.9183954856809469</c:v>
              </c:pt>
              <c:pt idx="1">
                <c:v>2.7669973567484032</c:v>
              </c:pt>
              <c:pt idx="2">
                <c:v>2.4499791507179784</c:v>
              </c:pt>
              <c:pt idx="3">
                <c:v>2.0493236789438365</c:v>
              </c:pt>
              <c:pt idx="4">
                <c:v>3.7954946986777438</c:v>
              </c:pt>
              <c:pt idx="5">
                <c:v>8.4310949556986863</c:v>
              </c:pt>
              <c:pt idx="6">
                <c:v>10.517400373340218</c:v>
              </c:pt>
              <c:pt idx="7">
                <c:v>10.518276063134678</c:v>
              </c:pt>
              <c:pt idx="8">
                <c:v>-5.5357367094421894</c:v>
              </c:pt>
              <c:pt idx="9">
                <c:v>-0.82205969002836077</c:v>
              </c:pt>
              <c:pt idx="10">
                <c:v>-1.013247876636822</c:v>
              </c:pt>
              <c:pt idx="11">
                <c:v>-1.2172146133813815</c:v>
              </c:pt>
              <c:pt idx="12">
                <c:v>-1.3355621612293893</c:v>
              </c:pt>
              <c:pt idx="13">
                <c:v>-1.3751789456831327</c:v>
              </c:pt>
              <c:pt idx="14">
                <c:v>-1.349811588009088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522.6"/>
          <c:min val="348.4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Frequency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11"/>
          <c:min val="-6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(dBi)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Gain (LHC)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Θ = 0°;Φ = 0°</c:v>
          </c:tx>
          <c:spPr>
            <a:ln>
              <a:solidFill>
                <a:srgbClr val="0099C9"/>
              </a:solidFill>
            </a:ln>
          </c:spPr>
          <c:marker>
            <c:symbol val="none"/>
          </c:marker>
          <c:xVal>
            <c:numLit>
              <c:formatCode>General</c:formatCode>
              <c:ptCount val="15"/>
              <c:pt idx="0">
                <c:v>348.4</c:v>
              </c:pt>
              <c:pt idx="1">
                <c:v>360.84299999999996</c:v>
              </c:pt>
              <c:pt idx="2">
                <c:v>373.286</c:v>
              </c:pt>
              <c:pt idx="3">
                <c:v>385.729</c:v>
              </c:pt>
              <c:pt idx="4">
                <c:v>398.171</c:v>
              </c:pt>
              <c:pt idx="5">
                <c:v>410.614</c:v>
              </c:pt>
              <c:pt idx="6">
                <c:v>423.05699999999996</c:v>
              </c:pt>
              <c:pt idx="7">
                <c:v>435.5</c:v>
              </c:pt>
              <c:pt idx="8">
                <c:v>447.943</c:v>
              </c:pt>
              <c:pt idx="9">
                <c:v>460.38599999999997</c:v>
              </c:pt>
              <c:pt idx="10">
                <c:v>472.82899999999995</c:v>
              </c:pt>
              <c:pt idx="11">
                <c:v>485.27099999999996</c:v>
              </c:pt>
              <c:pt idx="12">
                <c:v>497.714</c:v>
              </c:pt>
              <c:pt idx="13">
                <c:v>510.157</c:v>
              </c:pt>
              <c:pt idx="14">
                <c:v>522.6</c:v>
              </c:pt>
            </c:numLit>
          </c:xVal>
          <c:yVal>
            <c:numLit>
              <c:formatCode>General</c:formatCode>
              <c:ptCount val="15"/>
              <c:pt idx="0">
                <c:v>-0.091904470958865364</c:v>
              </c:pt>
              <c:pt idx="1">
                <c:v>-0.24330259989140915</c:v>
              </c:pt>
              <c:pt idx="2">
                <c:v>-0.56032080592183331</c:v>
              </c:pt>
              <c:pt idx="3">
                <c:v>-0.96097627769597582</c:v>
              </c:pt>
              <c:pt idx="4">
                <c:v>0.78519474203793183</c:v>
              </c:pt>
              <c:pt idx="5">
                <c:v>5.4207949990588746</c:v>
              </c:pt>
              <c:pt idx="6">
                <c:v>7.5071004167004052</c:v>
              </c:pt>
              <c:pt idx="7">
                <c:v>7.5079761064948647</c:v>
              </c:pt>
              <c:pt idx="8">
                <c:v>-8.5460366660820011</c:v>
              </c:pt>
              <c:pt idx="9">
                <c:v>-3.8323596466681726</c:v>
              </c:pt>
              <c:pt idx="10">
                <c:v>-4.0235478332766341</c:v>
              </c:pt>
              <c:pt idx="11">
                <c:v>-4.227514570021194</c:v>
              </c:pt>
              <c:pt idx="12">
                <c:v>-4.345862117869201</c:v>
              </c:pt>
              <c:pt idx="13">
                <c:v>-4.3854789023229444</c:v>
              </c:pt>
              <c:pt idx="14">
                <c:v>-4.3601115446489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522.6"/>
          <c:min val="348.4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Frequency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8"/>
          <c:min val="-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(dBi)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Gain (RHC)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Θ = 0°;Φ = 0°</c:v>
          </c:tx>
          <c:spPr>
            <a:ln>
              <a:solidFill>
                <a:srgbClr val="0099C9"/>
              </a:solidFill>
            </a:ln>
          </c:spPr>
          <c:marker>
            <c:symbol val="none"/>
          </c:marker>
          <c:xVal>
            <c:numLit>
              <c:formatCode>General</c:formatCode>
              <c:ptCount val="15"/>
              <c:pt idx="0">
                <c:v>348.4</c:v>
              </c:pt>
              <c:pt idx="1">
                <c:v>360.84299999999996</c:v>
              </c:pt>
              <c:pt idx="2">
                <c:v>373.286</c:v>
              </c:pt>
              <c:pt idx="3">
                <c:v>385.729</c:v>
              </c:pt>
              <c:pt idx="4">
                <c:v>398.171</c:v>
              </c:pt>
              <c:pt idx="5">
                <c:v>410.614</c:v>
              </c:pt>
              <c:pt idx="6">
                <c:v>423.05699999999996</c:v>
              </c:pt>
              <c:pt idx="7">
                <c:v>435.5</c:v>
              </c:pt>
              <c:pt idx="8">
                <c:v>447.943</c:v>
              </c:pt>
              <c:pt idx="9">
                <c:v>460.38599999999997</c:v>
              </c:pt>
              <c:pt idx="10">
                <c:v>472.82899999999995</c:v>
              </c:pt>
              <c:pt idx="11">
                <c:v>485.27099999999996</c:v>
              </c:pt>
              <c:pt idx="12">
                <c:v>497.714</c:v>
              </c:pt>
              <c:pt idx="13">
                <c:v>510.157</c:v>
              </c:pt>
              <c:pt idx="14">
                <c:v>522.6</c:v>
              </c:pt>
            </c:numLit>
          </c:xVal>
          <c:yVal>
            <c:numLit>
              <c:formatCode>General</c:formatCode>
              <c:ptCount val="15"/>
              <c:pt idx="0">
                <c:v>-0.091904470958865364</c:v>
              </c:pt>
              <c:pt idx="1">
                <c:v>-0.24330259989140915</c:v>
              </c:pt>
              <c:pt idx="2">
                <c:v>-0.56032080592183331</c:v>
              </c:pt>
              <c:pt idx="3">
                <c:v>-0.96097627769597582</c:v>
              </c:pt>
              <c:pt idx="4">
                <c:v>0.78519474203793183</c:v>
              </c:pt>
              <c:pt idx="5">
                <c:v>5.4207949990588746</c:v>
              </c:pt>
              <c:pt idx="6">
                <c:v>7.5071004167004052</c:v>
              </c:pt>
              <c:pt idx="7">
                <c:v>7.5079761064948647</c:v>
              </c:pt>
              <c:pt idx="8">
                <c:v>-8.5460366660820011</c:v>
              </c:pt>
              <c:pt idx="9">
                <c:v>-3.8323596466681726</c:v>
              </c:pt>
              <c:pt idx="10">
                <c:v>-4.0235478332766341</c:v>
              </c:pt>
              <c:pt idx="11">
                <c:v>-4.227514570021194</c:v>
              </c:pt>
              <c:pt idx="12">
                <c:v>-4.345862117869201</c:v>
              </c:pt>
              <c:pt idx="13">
                <c:v>-4.3854789023229444</c:v>
              </c:pt>
              <c:pt idx="14">
                <c:v>-4.3601115446489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522.6"/>
          <c:min val="348.4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Frequency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8"/>
          <c:min val="-9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(dBi)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Gain (Vertical)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Θ = 0°;Φ = 0°</c:v>
          </c:tx>
          <c:spPr>
            <a:ln>
              <a:solidFill>
                <a:srgbClr val="0099C9"/>
              </a:solidFill>
            </a:ln>
          </c:spPr>
          <c:marker>
            <c:symbol val="none"/>
          </c:marker>
          <c:xVal>
            <c:numLit>
              <c:formatCode>General</c:formatCode>
              <c:ptCount val="15"/>
              <c:pt idx="0">
                <c:v>348.4</c:v>
              </c:pt>
              <c:pt idx="1">
                <c:v>360.84299999999996</c:v>
              </c:pt>
              <c:pt idx="2">
                <c:v>373.286</c:v>
              </c:pt>
              <c:pt idx="3">
                <c:v>385.729</c:v>
              </c:pt>
              <c:pt idx="4">
                <c:v>398.171</c:v>
              </c:pt>
              <c:pt idx="5">
                <c:v>410.614</c:v>
              </c:pt>
              <c:pt idx="6">
                <c:v>423.05699999999996</c:v>
              </c:pt>
              <c:pt idx="7">
                <c:v>435.5</c:v>
              </c:pt>
              <c:pt idx="8">
                <c:v>447.943</c:v>
              </c:pt>
              <c:pt idx="9">
                <c:v>460.38599999999997</c:v>
              </c:pt>
              <c:pt idx="10">
                <c:v>472.82899999999995</c:v>
              </c:pt>
              <c:pt idx="11">
                <c:v>485.27099999999996</c:v>
              </c:pt>
              <c:pt idx="12">
                <c:v>497.714</c:v>
              </c:pt>
              <c:pt idx="13">
                <c:v>510.157</c:v>
              </c:pt>
              <c:pt idx="14">
                <c:v>522.6</c:v>
              </c:pt>
            </c:numLit>
          </c:xVal>
          <c:yVal>
            <c:numLit>
              <c:formatCode>General</c:formatCode>
              <c:ptCount val="15"/>
              <c:pt idx="0">
                <c:v>2.9183954856809469</c:v>
              </c:pt>
              <c:pt idx="1">
                <c:v>2.7669973567484032</c:v>
              </c:pt>
              <c:pt idx="2">
                <c:v>2.4499791507179784</c:v>
              </c:pt>
              <c:pt idx="3">
                <c:v>2.0493236789438365</c:v>
              </c:pt>
              <c:pt idx="4">
                <c:v>3.7954946986777438</c:v>
              </c:pt>
              <c:pt idx="5">
                <c:v>8.4310949556986863</c:v>
              </c:pt>
              <c:pt idx="6">
                <c:v>10.517400373340218</c:v>
              </c:pt>
              <c:pt idx="7">
                <c:v>10.518276063134678</c:v>
              </c:pt>
              <c:pt idx="8">
                <c:v>-5.5357367094421894</c:v>
              </c:pt>
              <c:pt idx="9">
                <c:v>-0.82205969002836077</c:v>
              </c:pt>
              <c:pt idx="10">
                <c:v>-1.013247876636822</c:v>
              </c:pt>
              <c:pt idx="11">
                <c:v>-1.2172146133813815</c:v>
              </c:pt>
              <c:pt idx="12">
                <c:v>-1.3355621612293893</c:v>
              </c:pt>
              <c:pt idx="13">
                <c:v>-1.3751789456831327</c:v>
              </c:pt>
              <c:pt idx="14">
                <c:v>-1.349811588009088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522.6"/>
          <c:min val="348.4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Frequency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11"/>
          <c:min val="-6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(dBi)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Axial Ratio (Handed)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Θ = 0°;Φ = 0°</c:v>
          </c:tx>
          <c:spPr>
            <a:ln>
              <a:solidFill>
                <a:srgbClr val="0099C9"/>
              </a:solidFill>
            </a:ln>
          </c:spPr>
          <c:marker>
            <c:symbol val="none"/>
          </c:marker>
          <c:xVal>
            <c:numLit>
              <c:formatCode>General</c:formatCode>
              <c:ptCount val="15"/>
              <c:pt idx="0">
                <c:v>348.4</c:v>
              </c:pt>
              <c:pt idx="1">
                <c:v>360.84299999999996</c:v>
              </c:pt>
              <c:pt idx="2">
                <c:v>373.286</c:v>
              </c:pt>
              <c:pt idx="3">
                <c:v>385.729</c:v>
              </c:pt>
              <c:pt idx="4">
                <c:v>398.171</c:v>
              </c:pt>
              <c:pt idx="5">
                <c:v>410.614</c:v>
              </c:pt>
              <c:pt idx="6">
                <c:v>423.05699999999996</c:v>
              </c:pt>
              <c:pt idx="7">
                <c:v>435.5</c:v>
              </c:pt>
              <c:pt idx="8">
                <c:v>447.943</c:v>
              </c:pt>
              <c:pt idx="9">
                <c:v>460.38599999999997</c:v>
              </c:pt>
              <c:pt idx="10">
                <c:v>472.82899999999995</c:v>
              </c:pt>
              <c:pt idx="11">
                <c:v>485.27099999999996</c:v>
              </c:pt>
              <c:pt idx="12">
                <c:v>497.714</c:v>
              </c:pt>
              <c:pt idx="13">
                <c:v>510.157</c:v>
              </c:pt>
              <c:pt idx="14">
                <c:v>522.6</c:v>
              </c:pt>
            </c:numLit>
          </c:xVal>
          <c:yVal>
            <c:numLit>
              <c:formatCode>General</c:formatCode>
              <c:ptCount val="15"/>
              <c:pt idx="0">
                <c:v>1.8369095307335659E-16</c:v>
              </c:pt>
              <c:pt idx="1">
                <c:v>1.8369095307335656E-16</c:v>
              </c:pt>
              <c:pt idx="2">
                <c:v>1.8369095307335659E-16</c:v>
              </c:pt>
              <c:pt idx="3">
                <c:v>1.8369095307335659E-16</c:v>
              </c:pt>
              <c:pt idx="4">
                <c:v>1.8369095307335659E-16</c:v>
              </c:pt>
              <c:pt idx="5">
                <c:v>1.8369095307335659E-16</c:v>
              </c:pt>
              <c:pt idx="6">
                <c:v>6.1230317691118863E-17</c:v>
              </c:pt>
              <c:pt idx="7">
                <c:v>6.1230317691118863E-17</c:v>
              </c:pt>
              <c:pt idx="8">
                <c:v>6.1230317691118863E-17</c:v>
              </c:pt>
              <c:pt idx="9">
                <c:v>6.1230317691118863E-17</c:v>
              </c:pt>
              <c:pt idx="10">
                <c:v>6.1230317691118863E-17</c:v>
              </c:pt>
              <c:pt idx="11">
                <c:v>6.1230317691118863E-17</c:v>
              </c:pt>
              <c:pt idx="12">
                <c:v>6.1230317691118863E-17</c:v>
              </c:pt>
              <c:pt idx="13">
                <c:v>6.1230317691118863E-17</c:v>
              </c:pt>
              <c:pt idx="14">
                <c:v>6.1230317691118863E-17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Frequency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Axial Ratio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Axial Ratio (IEEE)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Θ = 0°;Φ = 0°</c:v>
          </c:tx>
          <c:spPr>
            <a:ln>
              <a:solidFill>
                <a:srgbClr val="0099C9"/>
              </a:solidFill>
            </a:ln>
          </c:spPr>
          <c:marker>
            <c:symbol val="none"/>
          </c:marker>
          <c:xVal>
            <c:numLit>
              <c:formatCode>General</c:formatCode>
              <c:ptCount val="15"/>
              <c:pt idx="0">
                <c:v>348.4</c:v>
              </c:pt>
              <c:pt idx="1">
                <c:v>360.84299999999996</c:v>
              </c:pt>
              <c:pt idx="2">
                <c:v>373.286</c:v>
              </c:pt>
              <c:pt idx="3">
                <c:v>385.729</c:v>
              </c:pt>
              <c:pt idx="4">
                <c:v>398.171</c:v>
              </c:pt>
              <c:pt idx="5">
                <c:v>410.614</c:v>
              </c:pt>
              <c:pt idx="6">
                <c:v>423.05699999999996</c:v>
              </c:pt>
              <c:pt idx="7">
                <c:v>435.5</c:v>
              </c:pt>
              <c:pt idx="8">
                <c:v>447.943</c:v>
              </c:pt>
              <c:pt idx="9">
                <c:v>460.38599999999997</c:v>
              </c:pt>
              <c:pt idx="10">
                <c:v>472.82899999999995</c:v>
              </c:pt>
              <c:pt idx="11">
                <c:v>485.27099999999996</c:v>
              </c:pt>
              <c:pt idx="12">
                <c:v>497.714</c:v>
              </c:pt>
              <c:pt idx="13">
                <c:v>510.157</c:v>
              </c:pt>
              <c:pt idx="14">
                <c:v>522.6</c:v>
              </c:pt>
            </c:numLit>
          </c:xVal>
          <c:yVal>
            <c:numLit>
              <c:formatCode>General</c:formatCode>
              <c:ptCount val="15"/>
              <c:pt idx="0">
                <c:v>80</c:v>
              </c:pt>
              <c:pt idx="1">
                <c:v>80</c:v>
              </c:pt>
              <c:pt idx="2">
                <c:v>80</c:v>
              </c:pt>
              <c:pt idx="3">
                <c:v>80</c:v>
              </c:pt>
              <c:pt idx="4">
                <c:v>80</c:v>
              </c:pt>
              <c:pt idx="5">
                <c:v>80</c:v>
              </c:pt>
              <c:pt idx="6">
                <c:v>80</c:v>
              </c:pt>
              <c:pt idx="7">
                <c:v>80</c:v>
              </c:pt>
              <c:pt idx="8">
                <c:v>80</c:v>
              </c:pt>
              <c:pt idx="9">
                <c:v>80</c:v>
              </c:pt>
              <c:pt idx="10">
                <c:v>80</c:v>
              </c:pt>
              <c:pt idx="11">
                <c:v>80</c:v>
              </c:pt>
              <c:pt idx="12">
                <c:v>80</c:v>
              </c:pt>
              <c:pt idx="13">
                <c:v>80</c:v>
              </c:pt>
              <c:pt idx="14">
                <c:v>80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Frequency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Axial Ratio (dB)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Ludwig III (Cross)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Θ = 0°;Φ = 0°</c:v>
          </c:tx>
          <c:spPr>
            <a:ln>
              <a:solidFill>
                <a:srgbClr val="0099C9"/>
              </a:solidFill>
            </a:ln>
          </c:spPr>
          <c:marker>
            <c:symbol val="none"/>
          </c:marker>
          <c:xVal>
            <c:numLit>
              <c:formatCode>General</c:formatCode>
              <c:ptCount val="15"/>
              <c:pt idx="0">
                <c:v>348.4</c:v>
              </c:pt>
              <c:pt idx="1">
                <c:v>360.84299999999996</c:v>
              </c:pt>
              <c:pt idx="2">
                <c:v>373.286</c:v>
              </c:pt>
              <c:pt idx="3">
                <c:v>385.729</c:v>
              </c:pt>
              <c:pt idx="4">
                <c:v>398.171</c:v>
              </c:pt>
              <c:pt idx="5">
                <c:v>410.614</c:v>
              </c:pt>
              <c:pt idx="6">
                <c:v>423.05699999999996</c:v>
              </c:pt>
              <c:pt idx="7">
                <c:v>435.5</c:v>
              </c:pt>
              <c:pt idx="8">
                <c:v>447.943</c:v>
              </c:pt>
              <c:pt idx="9">
                <c:v>460.38599999999997</c:v>
              </c:pt>
              <c:pt idx="10">
                <c:v>472.82899999999995</c:v>
              </c:pt>
              <c:pt idx="11">
                <c:v>485.27099999999996</c:v>
              </c:pt>
              <c:pt idx="12">
                <c:v>497.714</c:v>
              </c:pt>
              <c:pt idx="13">
                <c:v>510.157</c:v>
              </c:pt>
              <c:pt idx="14">
                <c:v>522.6</c:v>
              </c:pt>
            </c:numLit>
          </c:xVal>
          <c:yVal>
            <c:numLit>
              <c:formatCode>General</c:formatCode>
              <c:ptCount val="15"/>
              <c:pt idx="0">
                <c:v>2.9183954856809469</c:v>
              </c:pt>
              <c:pt idx="1">
                <c:v>2.7669973567484032</c:v>
              </c:pt>
              <c:pt idx="2">
                <c:v>2.4499791507179784</c:v>
              </c:pt>
              <c:pt idx="3">
                <c:v>2.0493236789438365</c:v>
              </c:pt>
              <c:pt idx="4">
                <c:v>3.7954946986777438</c:v>
              </c:pt>
              <c:pt idx="5">
                <c:v>8.4310949556986863</c:v>
              </c:pt>
              <c:pt idx="6">
                <c:v>10.517400373340218</c:v>
              </c:pt>
              <c:pt idx="7">
                <c:v>10.518276063134678</c:v>
              </c:pt>
              <c:pt idx="8">
                <c:v>-5.5357367094421894</c:v>
              </c:pt>
              <c:pt idx="9">
                <c:v>-0.82205969002836077</c:v>
              </c:pt>
              <c:pt idx="10">
                <c:v>-1.013247876636822</c:v>
              </c:pt>
              <c:pt idx="11">
                <c:v>-1.2172146133813815</c:v>
              </c:pt>
              <c:pt idx="12">
                <c:v>-1.3355621612293893</c:v>
              </c:pt>
              <c:pt idx="13">
                <c:v>-1.3751789456831327</c:v>
              </c:pt>
              <c:pt idx="14">
                <c:v>-1.349811588009088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522.6"/>
          <c:min val="348.4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Frequency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11"/>
          <c:min val="-6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(dBi)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Reflection coefficient (20log|Γ|)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Port 1</c:v>
          </c:tx>
          <c:spPr>
            <a:ln>
              <a:solidFill>
                <a:srgbClr val="0099C9"/>
              </a:solidFill>
            </a:ln>
          </c:spPr>
          <c:marker>
            <c:symbol val="none"/>
          </c:marker>
          <c:xVal>
            <c:numLit>
              <c:formatCode>General</c:formatCode>
              <c:ptCount val="513"/>
              <c:pt idx="0">
                <c:v>348.4</c:v>
              </c:pt>
              <c:pt idx="1">
                <c:v>348.748</c:v>
              </c:pt>
              <c:pt idx="2">
                <c:v>349.097</c:v>
              </c:pt>
              <c:pt idx="3">
                <c:v>349.445</c:v>
              </c:pt>
              <c:pt idx="4">
                <c:v>349.794</c:v>
              </c:pt>
              <c:pt idx="5">
                <c:v>350.142</c:v>
              </c:pt>
              <c:pt idx="6">
                <c:v>350.49</c:v>
              </c:pt>
              <c:pt idx="7">
                <c:v>350.839</c:v>
              </c:pt>
              <c:pt idx="8">
                <c:v>351.187</c:v>
              </c:pt>
              <c:pt idx="9">
                <c:v>351.536</c:v>
              </c:pt>
              <c:pt idx="10">
                <c:v>351.88399999999996</c:v>
              </c:pt>
              <c:pt idx="11">
                <c:v>352.23199999999997</c:v>
              </c:pt>
              <c:pt idx="12">
                <c:v>352.58099999999996</c:v>
              </c:pt>
              <c:pt idx="13">
                <c:v>352.929</c:v>
              </c:pt>
              <c:pt idx="14">
                <c:v>353.27799999999996</c:v>
              </c:pt>
              <c:pt idx="15">
                <c:v>353.626</c:v>
              </c:pt>
              <c:pt idx="16">
                <c:v>353.974</c:v>
              </c:pt>
              <c:pt idx="17">
                <c:v>354.323</c:v>
              </c:pt>
              <c:pt idx="18">
                <c:v>354.671</c:v>
              </c:pt>
              <c:pt idx="19">
                <c:v>355.02</c:v>
              </c:pt>
              <c:pt idx="20">
                <c:v>355.368</c:v>
              </c:pt>
              <c:pt idx="21">
                <c:v>355.716</c:v>
              </c:pt>
              <c:pt idx="22">
                <c:v>356.065</c:v>
              </c:pt>
              <c:pt idx="23">
                <c:v>356.413</c:v>
              </c:pt>
              <c:pt idx="24">
                <c:v>356.762</c:v>
              </c:pt>
              <c:pt idx="25">
                <c:v>357.10999999999996</c:v>
              </c:pt>
              <c:pt idx="26">
                <c:v>357.45799999999997</c:v>
              </c:pt>
              <c:pt idx="27">
                <c:v>357.80699999999996</c:v>
              </c:pt>
              <c:pt idx="28">
                <c:v>358.155</c:v>
              </c:pt>
              <c:pt idx="29">
                <c:v>358.50399999999996</c:v>
              </c:pt>
              <c:pt idx="30">
                <c:v>358.852</c:v>
              </c:pt>
              <c:pt idx="31">
                <c:v>359.2</c:v>
              </c:pt>
              <c:pt idx="32">
                <c:v>359.549</c:v>
              </c:pt>
              <c:pt idx="33">
                <c:v>359.897</c:v>
              </c:pt>
              <c:pt idx="34">
                <c:v>360.246</c:v>
              </c:pt>
              <c:pt idx="35">
                <c:v>360.594</c:v>
              </c:pt>
              <c:pt idx="36">
                <c:v>360.84299999999996</c:v>
              </c:pt>
              <c:pt idx="37">
                <c:v>360.942</c:v>
              </c:pt>
              <c:pt idx="38">
                <c:v>361.291</c:v>
              </c:pt>
              <c:pt idx="39">
                <c:v>361.639</c:v>
              </c:pt>
              <c:pt idx="40">
                <c:v>361.988</c:v>
              </c:pt>
              <c:pt idx="41">
                <c:v>362.33599999999996</c:v>
              </c:pt>
              <c:pt idx="42">
                <c:v>362.68399999999997</c:v>
              </c:pt>
              <c:pt idx="43">
                <c:v>363.03299999999996</c:v>
              </c:pt>
              <c:pt idx="44">
                <c:v>363.381</c:v>
              </c:pt>
              <c:pt idx="45">
                <c:v>363.72999999999996</c:v>
              </c:pt>
              <c:pt idx="46">
                <c:v>364.078</c:v>
              </c:pt>
              <c:pt idx="47">
                <c:v>364.426</c:v>
              </c:pt>
              <c:pt idx="48">
                <c:v>364.775</c:v>
              </c:pt>
              <c:pt idx="49">
                <c:v>365.123</c:v>
              </c:pt>
              <c:pt idx="50">
                <c:v>365.472</c:v>
              </c:pt>
              <c:pt idx="51">
                <c:v>365.82</c:v>
              </c:pt>
              <c:pt idx="52">
                <c:v>366.168</c:v>
              </c:pt>
              <c:pt idx="53">
                <c:v>366.517</c:v>
              </c:pt>
              <c:pt idx="54">
                <c:v>366.865</c:v>
              </c:pt>
              <c:pt idx="55">
                <c:v>367.214</c:v>
              </c:pt>
              <c:pt idx="56">
                <c:v>367.56199999999995</c:v>
              </c:pt>
              <c:pt idx="57">
                <c:v>367.90999999999997</c:v>
              </c:pt>
              <c:pt idx="58">
                <c:v>368.25899999999996</c:v>
              </c:pt>
              <c:pt idx="59">
                <c:v>368.60699999999997</c:v>
              </c:pt>
              <c:pt idx="60">
                <c:v>368.95599999999996</c:v>
              </c:pt>
              <c:pt idx="61">
                <c:v>369.304</c:v>
              </c:pt>
              <c:pt idx="62">
                <c:v>369.652</c:v>
              </c:pt>
              <c:pt idx="63">
                <c:v>370.001</c:v>
              </c:pt>
              <c:pt idx="64">
                <c:v>370.349</c:v>
              </c:pt>
              <c:pt idx="65">
                <c:v>370.698</c:v>
              </c:pt>
              <c:pt idx="66">
                <c:v>371.046</c:v>
              </c:pt>
              <c:pt idx="67">
                <c:v>371.394</c:v>
              </c:pt>
              <c:pt idx="68">
                <c:v>371.743</c:v>
              </c:pt>
              <c:pt idx="69">
                <c:v>372.091</c:v>
              </c:pt>
              <c:pt idx="70">
                <c:v>372.44</c:v>
              </c:pt>
              <c:pt idx="71">
                <c:v>372.788</c:v>
              </c:pt>
              <c:pt idx="72">
                <c:v>373.13599999999997</c:v>
              </c:pt>
              <c:pt idx="73">
                <c:v>373.286</c:v>
              </c:pt>
              <c:pt idx="74">
                <c:v>373.48499999999996</c:v>
              </c:pt>
              <c:pt idx="75">
                <c:v>373.83299999999997</c:v>
              </c:pt>
              <c:pt idx="76">
                <c:v>374.18199999999996</c:v>
              </c:pt>
              <c:pt idx="77">
                <c:v>374.53</c:v>
              </c:pt>
              <c:pt idx="78">
                <c:v>374.878</c:v>
              </c:pt>
              <c:pt idx="79">
                <c:v>375.227</c:v>
              </c:pt>
              <c:pt idx="80">
                <c:v>375.575</c:v>
              </c:pt>
              <c:pt idx="81">
                <c:v>375.924</c:v>
              </c:pt>
              <c:pt idx="82">
                <c:v>376.272</c:v>
              </c:pt>
              <c:pt idx="83">
                <c:v>376.62</c:v>
              </c:pt>
              <c:pt idx="84">
                <c:v>376.969</c:v>
              </c:pt>
              <c:pt idx="85">
                <c:v>377.317</c:v>
              </c:pt>
              <c:pt idx="86">
                <c:v>377.666</c:v>
              </c:pt>
              <c:pt idx="87">
                <c:v>378.014</c:v>
              </c:pt>
              <c:pt idx="88">
                <c:v>378.36199999999997</c:v>
              </c:pt>
              <c:pt idx="89">
                <c:v>378.71099999999996</c:v>
              </c:pt>
              <c:pt idx="90">
                <c:v>379.05899999999997</c:v>
              </c:pt>
              <c:pt idx="91">
                <c:v>379.40799999999996</c:v>
              </c:pt>
              <c:pt idx="92">
                <c:v>379.756</c:v>
              </c:pt>
              <c:pt idx="93">
                <c:v>380.104</c:v>
              </c:pt>
              <c:pt idx="94">
                <c:v>380.453</c:v>
              </c:pt>
              <c:pt idx="95">
                <c:v>380.801</c:v>
              </c:pt>
              <c:pt idx="96">
                <c:v>381.15</c:v>
              </c:pt>
              <c:pt idx="97">
                <c:v>381.498</c:v>
              </c:pt>
              <c:pt idx="98">
                <c:v>381.846</c:v>
              </c:pt>
              <c:pt idx="99">
                <c:v>382.195</c:v>
              </c:pt>
              <c:pt idx="100">
                <c:v>382.543</c:v>
              </c:pt>
              <c:pt idx="101">
                <c:v>382.892</c:v>
              </c:pt>
              <c:pt idx="102">
                <c:v>383.24</c:v>
              </c:pt>
              <c:pt idx="103">
                <c:v>383.58799999999997</c:v>
              </c:pt>
              <c:pt idx="104">
                <c:v>383.93699999999995</c:v>
              </c:pt>
              <c:pt idx="105">
                <c:v>384.28499999999997</c:v>
              </c:pt>
              <c:pt idx="106">
                <c:v>384.63399999999996</c:v>
              </c:pt>
              <c:pt idx="107">
                <c:v>384.98199999999997</c:v>
              </c:pt>
              <c:pt idx="108">
                <c:v>385.33</c:v>
              </c:pt>
              <c:pt idx="109">
                <c:v>385.679</c:v>
              </c:pt>
              <c:pt idx="110">
                <c:v>385.729</c:v>
              </c:pt>
              <c:pt idx="111">
                <c:v>386.027</c:v>
              </c:pt>
              <c:pt idx="112">
                <c:v>386.376</c:v>
              </c:pt>
              <c:pt idx="113">
                <c:v>386.724</c:v>
              </c:pt>
              <c:pt idx="114">
                <c:v>387.072</c:v>
              </c:pt>
              <c:pt idx="115">
                <c:v>387.421</c:v>
              </c:pt>
              <c:pt idx="116">
                <c:v>387.769</c:v>
              </c:pt>
              <c:pt idx="117">
                <c:v>388.118</c:v>
              </c:pt>
              <c:pt idx="118">
                <c:v>388.466</c:v>
              </c:pt>
              <c:pt idx="119">
                <c:v>388.81399999999996</c:v>
              </c:pt>
              <c:pt idx="120">
                <c:v>389.16299999999995</c:v>
              </c:pt>
              <c:pt idx="121">
                <c:v>389.51099999999997</c:v>
              </c:pt>
              <c:pt idx="122">
                <c:v>389.85999999999996</c:v>
              </c:pt>
              <c:pt idx="123">
                <c:v>390.20799999999997</c:v>
              </c:pt>
              <c:pt idx="124">
                <c:v>390.556</c:v>
              </c:pt>
              <c:pt idx="125">
                <c:v>390.905</c:v>
              </c:pt>
              <c:pt idx="126">
                <c:v>391.253</c:v>
              </c:pt>
              <c:pt idx="127">
                <c:v>391.602</c:v>
              </c:pt>
              <c:pt idx="128">
                <c:v>391.95</c:v>
              </c:pt>
              <c:pt idx="129">
                <c:v>392.298</c:v>
              </c:pt>
              <c:pt idx="130">
                <c:v>392.647</c:v>
              </c:pt>
              <c:pt idx="131">
                <c:v>392.995</c:v>
              </c:pt>
              <c:pt idx="132">
                <c:v>393.344</c:v>
              </c:pt>
              <c:pt idx="133">
                <c:v>393.692</c:v>
              </c:pt>
              <c:pt idx="134">
                <c:v>394.03999999999996</c:v>
              </c:pt>
              <c:pt idx="135">
                <c:v>394.389</c:v>
              </c:pt>
              <c:pt idx="136">
                <c:v>394.73699999999997</c:v>
              </c:pt>
              <c:pt idx="137">
                <c:v>395.08599999999996</c:v>
              </c:pt>
              <c:pt idx="138">
                <c:v>395.43399999999997</c:v>
              </c:pt>
              <c:pt idx="139">
                <c:v>395.782</c:v>
              </c:pt>
              <c:pt idx="140">
                <c:v>396.131</c:v>
              </c:pt>
              <c:pt idx="141">
                <c:v>396.479</c:v>
              </c:pt>
              <c:pt idx="142">
                <c:v>396.828</c:v>
              </c:pt>
              <c:pt idx="143">
                <c:v>397.176</c:v>
              </c:pt>
              <c:pt idx="144">
                <c:v>397.524</c:v>
              </c:pt>
              <c:pt idx="145">
                <c:v>397.873</c:v>
              </c:pt>
              <c:pt idx="146">
                <c:v>398.171</c:v>
              </c:pt>
              <c:pt idx="147">
                <c:v>398.221</c:v>
              </c:pt>
              <c:pt idx="148">
                <c:v>398.57</c:v>
              </c:pt>
              <c:pt idx="149">
                <c:v>398.918</c:v>
              </c:pt>
              <c:pt idx="150">
                <c:v>399.26599999999996</c:v>
              </c:pt>
              <c:pt idx="151">
                <c:v>399.615</c:v>
              </c:pt>
              <c:pt idx="152">
                <c:v>399.96299999999997</c:v>
              </c:pt>
              <c:pt idx="153">
                <c:v>400.31199999999995</c:v>
              </c:pt>
              <c:pt idx="154">
                <c:v>400.65999999999997</c:v>
              </c:pt>
              <c:pt idx="155">
                <c:v>401.008</c:v>
              </c:pt>
              <c:pt idx="156">
                <c:v>401.35699999999997</c:v>
              </c:pt>
              <c:pt idx="157">
                <c:v>401.705</c:v>
              </c:pt>
              <c:pt idx="158">
                <c:v>402.054</c:v>
              </c:pt>
              <c:pt idx="159">
                <c:v>402.402</c:v>
              </c:pt>
              <c:pt idx="160">
                <c:v>402.75</c:v>
              </c:pt>
              <c:pt idx="161">
                <c:v>403.099</c:v>
              </c:pt>
              <c:pt idx="162">
                <c:v>403.447</c:v>
              </c:pt>
              <c:pt idx="163">
                <c:v>403.796</c:v>
              </c:pt>
              <c:pt idx="164">
                <c:v>404.144</c:v>
              </c:pt>
              <c:pt idx="165">
                <c:v>404.49199999999996</c:v>
              </c:pt>
              <c:pt idx="166">
                <c:v>404.841</c:v>
              </c:pt>
              <c:pt idx="167">
                <c:v>405.18899999999996</c:v>
              </c:pt>
              <c:pt idx="168">
                <c:v>405.53799999999995</c:v>
              </c:pt>
              <c:pt idx="169">
                <c:v>405.88599999999997</c:v>
              </c:pt>
              <c:pt idx="170">
                <c:v>406.234</c:v>
              </c:pt>
              <c:pt idx="171">
                <c:v>406.58299999999997</c:v>
              </c:pt>
              <c:pt idx="172">
                <c:v>406.931</c:v>
              </c:pt>
              <c:pt idx="173">
                <c:v>407.28</c:v>
              </c:pt>
              <c:pt idx="174">
                <c:v>407.628</c:v>
              </c:pt>
              <c:pt idx="175">
                <c:v>407.976</c:v>
              </c:pt>
              <c:pt idx="176">
                <c:v>408.325</c:v>
              </c:pt>
              <c:pt idx="177">
                <c:v>408.673</c:v>
              </c:pt>
              <c:pt idx="178">
                <c:v>409.022</c:v>
              </c:pt>
              <c:pt idx="179">
                <c:v>409.37</c:v>
              </c:pt>
              <c:pt idx="180">
                <c:v>409.71799999999996</c:v>
              </c:pt>
              <c:pt idx="181">
                <c:v>410.067</c:v>
              </c:pt>
              <c:pt idx="182">
                <c:v>410.41499999999996</c:v>
              </c:pt>
              <c:pt idx="183">
                <c:v>410.614</c:v>
              </c:pt>
              <c:pt idx="184">
                <c:v>410.76399999999995</c:v>
              </c:pt>
              <c:pt idx="185">
                <c:v>411.11199999999997</c:v>
              </c:pt>
              <c:pt idx="186">
                <c:v>411.46</c:v>
              </c:pt>
              <c:pt idx="187">
                <c:v>411.80899999999997</c:v>
              </c:pt>
              <c:pt idx="188">
                <c:v>412.157</c:v>
              </c:pt>
              <c:pt idx="189">
                <c:v>412.506</c:v>
              </c:pt>
              <c:pt idx="190">
                <c:v>412.854</c:v>
              </c:pt>
              <c:pt idx="191">
                <c:v>413.202</c:v>
              </c:pt>
              <c:pt idx="192">
                <c:v>413.551</c:v>
              </c:pt>
              <c:pt idx="193">
                <c:v>413.899</c:v>
              </c:pt>
              <c:pt idx="194">
                <c:v>414.248</c:v>
              </c:pt>
              <c:pt idx="195">
                <c:v>414.596</c:v>
              </c:pt>
              <c:pt idx="196">
                <c:v>414.94399999999996</c:v>
              </c:pt>
              <c:pt idx="197">
                <c:v>415.293</c:v>
              </c:pt>
              <c:pt idx="198">
                <c:v>415.64099999999996</c:v>
              </c:pt>
              <c:pt idx="199">
                <c:v>415.99</c:v>
              </c:pt>
              <c:pt idx="200">
                <c:v>416.33799999999997</c:v>
              </c:pt>
              <c:pt idx="201">
                <c:v>416.686</c:v>
              </c:pt>
              <c:pt idx="202">
                <c:v>417.03499999999997</c:v>
              </c:pt>
              <c:pt idx="203">
                <c:v>417.383</c:v>
              </c:pt>
              <c:pt idx="204">
                <c:v>417.73199999999997</c:v>
              </c:pt>
              <c:pt idx="205">
                <c:v>418.08</c:v>
              </c:pt>
              <c:pt idx="206">
                <c:v>418.428</c:v>
              </c:pt>
              <c:pt idx="207">
                <c:v>418.777</c:v>
              </c:pt>
              <c:pt idx="208">
                <c:v>419.125</c:v>
              </c:pt>
              <c:pt idx="209">
                <c:v>419.474</c:v>
              </c:pt>
              <c:pt idx="210">
                <c:v>419.822</c:v>
              </c:pt>
              <c:pt idx="211">
                <c:v>420.16999999999996</c:v>
              </c:pt>
              <c:pt idx="212">
                <c:v>420.519</c:v>
              </c:pt>
              <c:pt idx="213">
                <c:v>420.86699999999996</c:v>
              </c:pt>
              <c:pt idx="214">
                <c:v>421.216</c:v>
              </c:pt>
              <c:pt idx="215">
                <c:v>421.56399999999996</c:v>
              </c:pt>
              <c:pt idx="216">
                <c:v>421.912</c:v>
              </c:pt>
              <c:pt idx="217">
                <c:v>422.26099999999997</c:v>
              </c:pt>
              <c:pt idx="218">
                <c:v>422.609</c:v>
              </c:pt>
              <c:pt idx="219">
                <c:v>422.95799999999997</c:v>
              </c:pt>
              <c:pt idx="220">
                <c:v>423.05699999999996</c:v>
              </c:pt>
              <c:pt idx="221">
                <c:v>423.306</c:v>
              </c:pt>
              <c:pt idx="222">
                <c:v>423.654</c:v>
              </c:pt>
              <c:pt idx="223">
                <c:v>424.003</c:v>
              </c:pt>
              <c:pt idx="224">
                <c:v>424.351</c:v>
              </c:pt>
              <c:pt idx="225">
                <c:v>424.7</c:v>
              </c:pt>
              <c:pt idx="226">
                <c:v>425.048</c:v>
              </c:pt>
              <c:pt idx="227">
                <c:v>425.39599999999996</c:v>
              </c:pt>
              <c:pt idx="228">
                <c:v>425.745</c:v>
              </c:pt>
              <c:pt idx="229">
                <c:v>426.09299999999996</c:v>
              </c:pt>
              <c:pt idx="230">
                <c:v>426.442</c:v>
              </c:pt>
              <c:pt idx="231">
                <c:v>426.78999999999996</c:v>
              </c:pt>
              <c:pt idx="232">
                <c:v>427.138</c:v>
              </c:pt>
              <c:pt idx="233">
                <c:v>427.48699999999997</c:v>
              </c:pt>
              <c:pt idx="234">
                <c:v>427.835</c:v>
              </c:pt>
              <c:pt idx="235">
                <c:v>428.18399999999997</c:v>
              </c:pt>
              <c:pt idx="236">
                <c:v>428.532</c:v>
              </c:pt>
              <c:pt idx="237">
                <c:v>428.88</c:v>
              </c:pt>
              <c:pt idx="238">
                <c:v>429.229</c:v>
              </c:pt>
              <c:pt idx="239">
                <c:v>429.577</c:v>
              </c:pt>
              <c:pt idx="240">
                <c:v>429.926</c:v>
              </c:pt>
              <c:pt idx="241">
                <c:v>430.274</c:v>
              </c:pt>
              <c:pt idx="242">
                <c:v>430.62199999999996</c:v>
              </c:pt>
              <c:pt idx="243">
                <c:v>430.971</c:v>
              </c:pt>
              <c:pt idx="244">
                <c:v>431.31899999999996</c:v>
              </c:pt>
              <c:pt idx="245">
                <c:v>431.668</c:v>
              </c:pt>
              <c:pt idx="246">
                <c:v>432.01599999999996</c:v>
              </c:pt>
              <c:pt idx="247">
                <c:v>432.364</c:v>
              </c:pt>
              <c:pt idx="248">
                <c:v>432.71299999999997</c:v>
              </c:pt>
              <c:pt idx="249">
                <c:v>433.061</c:v>
              </c:pt>
              <c:pt idx="250">
                <c:v>433.40999999999997</c:v>
              </c:pt>
              <c:pt idx="251">
                <c:v>433.758</c:v>
              </c:pt>
              <c:pt idx="252">
                <c:v>434.106</c:v>
              </c:pt>
              <c:pt idx="253">
                <c:v>434.455</c:v>
              </c:pt>
              <c:pt idx="254">
                <c:v>434.803</c:v>
              </c:pt>
              <c:pt idx="255">
                <c:v>435.152</c:v>
              </c:pt>
              <c:pt idx="256">
                <c:v>435.5</c:v>
              </c:pt>
              <c:pt idx="257">
                <c:v>435.84799999999996</c:v>
              </c:pt>
              <c:pt idx="258">
                <c:v>436.197</c:v>
              </c:pt>
              <c:pt idx="259">
                <c:v>436.54499999999996</c:v>
              </c:pt>
              <c:pt idx="260">
                <c:v>436.894</c:v>
              </c:pt>
              <c:pt idx="261">
                <c:v>437.24199999999996</c:v>
              </c:pt>
              <c:pt idx="262">
                <c:v>437.59</c:v>
              </c:pt>
              <c:pt idx="263">
                <c:v>437.93899999999996</c:v>
              </c:pt>
              <c:pt idx="264">
                <c:v>438.287</c:v>
              </c:pt>
              <c:pt idx="265">
                <c:v>438.63599999999997</c:v>
              </c:pt>
              <c:pt idx="266">
                <c:v>438.984</c:v>
              </c:pt>
              <c:pt idx="267">
                <c:v>439.332</c:v>
              </c:pt>
              <c:pt idx="268">
                <c:v>439.681</c:v>
              </c:pt>
              <c:pt idx="269">
                <c:v>440.029</c:v>
              </c:pt>
              <c:pt idx="270">
                <c:v>440.378</c:v>
              </c:pt>
              <c:pt idx="271">
                <c:v>440.726</c:v>
              </c:pt>
              <c:pt idx="272">
                <c:v>441.07399999999996</c:v>
              </c:pt>
              <c:pt idx="273">
                <c:v>441.423</c:v>
              </c:pt>
              <c:pt idx="274">
                <c:v>441.77099999999996</c:v>
              </c:pt>
              <c:pt idx="275">
                <c:v>442.12</c:v>
              </c:pt>
              <c:pt idx="276">
                <c:v>442.46799999999996</c:v>
              </c:pt>
              <c:pt idx="277">
                <c:v>442.816</c:v>
              </c:pt>
              <c:pt idx="278">
                <c:v>443.16499999999996</c:v>
              </c:pt>
              <c:pt idx="279">
                <c:v>443.513</c:v>
              </c:pt>
              <c:pt idx="280">
                <c:v>443.86199999999997</c:v>
              </c:pt>
              <c:pt idx="281">
                <c:v>444.21</c:v>
              </c:pt>
              <c:pt idx="282">
                <c:v>444.558</c:v>
              </c:pt>
              <c:pt idx="283">
                <c:v>444.907</c:v>
              </c:pt>
              <c:pt idx="284">
                <c:v>445.255</c:v>
              </c:pt>
              <c:pt idx="285">
                <c:v>445.604</c:v>
              </c:pt>
              <c:pt idx="286">
                <c:v>445.952</c:v>
              </c:pt>
              <c:pt idx="287">
                <c:v>446.29999999999995</c:v>
              </c:pt>
              <c:pt idx="288">
                <c:v>446.649</c:v>
              </c:pt>
              <c:pt idx="289">
                <c:v>446.99699999999996</c:v>
              </c:pt>
              <c:pt idx="290">
                <c:v>447.346</c:v>
              </c:pt>
              <c:pt idx="291">
                <c:v>447.69399999999996</c:v>
              </c:pt>
              <c:pt idx="292">
                <c:v>447.943</c:v>
              </c:pt>
              <c:pt idx="293">
                <c:v>448.042</c:v>
              </c:pt>
              <c:pt idx="294">
                <c:v>448.39099999999996</c:v>
              </c:pt>
              <c:pt idx="295">
                <c:v>448.739</c:v>
              </c:pt>
              <c:pt idx="296">
                <c:v>449.08799999999997</c:v>
              </c:pt>
              <c:pt idx="297">
                <c:v>449.436</c:v>
              </c:pt>
              <c:pt idx="298">
                <c:v>449.784</c:v>
              </c:pt>
              <c:pt idx="299">
                <c:v>450.133</c:v>
              </c:pt>
              <c:pt idx="300">
                <c:v>450.481</c:v>
              </c:pt>
              <c:pt idx="301">
                <c:v>450.83</c:v>
              </c:pt>
              <c:pt idx="302">
                <c:v>451.178</c:v>
              </c:pt>
              <c:pt idx="303">
                <c:v>451.52599999999995</c:v>
              </c:pt>
              <c:pt idx="304">
                <c:v>451.875</c:v>
              </c:pt>
              <c:pt idx="305">
                <c:v>452.22299999999996</c:v>
              </c:pt>
              <c:pt idx="306">
                <c:v>452.572</c:v>
              </c:pt>
              <c:pt idx="307">
                <c:v>452.91999999999996</c:v>
              </c:pt>
              <c:pt idx="308">
                <c:v>453.268</c:v>
              </c:pt>
              <c:pt idx="309">
                <c:v>453.61699999999996</c:v>
              </c:pt>
              <c:pt idx="310">
                <c:v>453.965</c:v>
              </c:pt>
              <c:pt idx="311">
                <c:v>454.31399999999996</c:v>
              </c:pt>
              <c:pt idx="312">
                <c:v>454.662</c:v>
              </c:pt>
              <c:pt idx="313">
                <c:v>455.01</c:v>
              </c:pt>
              <c:pt idx="314">
                <c:v>455.359</c:v>
              </c:pt>
              <c:pt idx="315">
                <c:v>455.707</c:v>
              </c:pt>
              <c:pt idx="316">
                <c:v>456.056</c:v>
              </c:pt>
              <c:pt idx="317">
                <c:v>456.404</c:v>
              </c:pt>
              <c:pt idx="318">
                <c:v>456.75199999999995</c:v>
              </c:pt>
              <c:pt idx="319">
                <c:v>457.101</c:v>
              </c:pt>
              <c:pt idx="320">
                <c:v>457.44899999999996</c:v>
              </c:pt>
              <c:pt idx="321">
                <c:v>457.798</c:v>
              </c:pt>
              <c:pt idx="322">
                <c:v>458.14599999999996</c:v>
              </c:pt>
              <c:pt idx="323">
                <c:v>458.49399999999997</c:v>
              </c:pt>
              <c:pt idx="324">
                <c:v>458.84299999999996</c:v>
              </c:pt>
              <c:pt idx="325">
                <c:v>459.191</c:v>
              </c:pt>
              <c:pt idx="326">
                <c:v>459.53999999999996</c:v>
              </c:pt>
              <c:pt idx="327">
                <c:v>459.888</c:v>
              </c:pt>
              <c:pt idx="328">
                <c:v>460.236</c:v>
              </c:pt>
              <c:pt idx="329">
                <c:v>460.38599999999997</c:v>
              </c:pt>
              <c:pt idx="330">
                <c:v>460.585</c:v>
              </c:pt>
              <c:pt idx="331">
                <c:v>460.933</c:v>
              </c:pt>
              <c:pt idx="332">
                <c:v>461.282</c:v>
              </c:pt>
              <c:pt idx="333">
                <c:v>461.63</c:v>
              </c:pt>
              <c:pt idx="334">
                <c:v>461.97799999999995</c:v>
              </c:pt>
              <c:pt idx="335">
                <c:v>462.327</c:v>
              </c:pt>
              <c:pt idx="336">
                <c:v>462.67499999999995</c:v>
              </c:pt>
              <c:pt idx="337">
                <c:v>463.024</c:v>
              </c:pt>
              <c:pt idx="338">
                <c:v>463.37199999999996</c:v>
              </c:pt>
              <c:pt idx="339">
                <c:v>463.71999999999997</c:v>
              </c:pt>
              <c:pt idx="340">
                <c:v>464.06899999999996</c:v>
              </c:pt>
              <c:pt idx="341">
                <c:v>464.417</c:v>
              </c:pt>
              <c:pt idx="342">
                <c:v>464.76599999999996</c:v>
              </c:pt>
              <c:pt idx="343">
                <c:v>465.114</c:v>
              </c:pt>
              <c:pt idx="344">
                <c:v>465.462</c:v>
              </c:pt>
              <c:pt idx="345">
                <c:v>465.811</c:v>
              </c:pt>
              <c:pt idx="346">
                <c:v>466.159</c:v>
              </c:pt>
              <c:pt idx="347">
                <c:v>466.508</c:v>
              </c:pt>
              <c:pt idx="348">
                <c:v>466.856</c:v>
              </c:pt>
              <c:pt idx="349">
                <c:v>467.20399999999995</c:v>
              </c:pt>
              <c:pt idx="350">
                <c:v>467.553</c:v>
              </c:pt>
              <c:pt idx="351">
                <c:v>467.90099999999995</c:v>
              </c:pt>
              <c:pt idx="352">
                <c:v>468.25</c:v>
              </c:pt>
              <c:pt idx="353">
                <c:v>468.59799999999996</c:v>
              </c:pt>
              <c:pt idx="354">
                <c:v>468.94599999999997</c:v>
              </c:pt>
              <c:pt idx="355">
                <c:v>469.29499999999996</c:v>
              </c:pt>
              <c:pt idx="356">
                <c:v>469.643</c:v>
              </c:pt>
              <c:pt idx="357">
                <c:v>469.99199999999996</c:v>
              </c:pt>
              <c:pt idx="358">
                <c:v>470.34</c:v>
              </c:pt>
              <c:pt idx="359">
                <c:v>470.688</c:v>
              </c:pt>
              <c:pt idx="360">
                <c:v>471.037</c:v>
              </c:pt>
              <c:pt idx="361">
                <c:v>471.385</c:v>
              </c:pt>
              <c:pt idx="362">
                <c:v>471.734</c:v>
              </c:pt>
              <c:pt idx="363">
                <c:v>472.082</c:v>
              </c:pt>
              <c:pt idx="364">
                <c:v>472.43</c:v>
              </c:pt>
              <c:pt idx="365">
                <c:v>472.779</c:v>
              </c:pt>
              <c:pt idx="366">
                <c:v>472.82899999999995</c:v>
              </c:pt>
              <c:pt idx="367">
                <c:v>473.12699999999995</c:v>
              </c:pt>
              <c:pt idx="368">
                <c:v>473.476</c:v>
              </c:pt>
              <c:pt idx="369">
                <c:v>473.82399999999996</c:v>
              </c:pt>
              <c:pt idx="370">
                <c:v>474.17199999999997</c:v>
              </c:pt>
              <c:pt idx="371">
                <c:v>474.52099999999996</c:v>
              </c:pt>
              <c:pt idx="372">
                <c:v>474.86899999999997</c:v>
              </c:pt>
              <c:pt idx="373">
                <c:v>475.21799999999996</c:v>
              </c:pt>
              <c:pt idx="374">
                <c:v>475.566</c:v>
              </c:pt>
              <c:pt idx="375">
                <c:v>475.914</c:v>
              </c:pt>
              <c:pt idx="376">
                <c:v>476.263</c:v>
              </c:pt>
              <c:pt idx="377">
                <c:v>476.611</c:v>
              </c:pt>
              <c:pt idx="378">
                <c:v>476.96</c:v>
              </c:pt>
              <c:pt idx="379">
                <c:v>477.308</c:v>
              </c:pt>
              <c:pt idx="380">
                <c:v>477.656</c:v>
              </c:pt>
              <c:pt idx="381">
                <c:v>478.005</c:v>
              </c:pt>
              <c:pt idx="382">
                <c:v>478.35299999999995</c:v>
              </c:pt>
              <c:pt idx="383">
                <c:v>478.702</c:v>
              </c:pt>
              <c:pt idx="384">
                <c:v>479.04999999999995</c:v>
              </c:pt>
              <c:pt idx="385">
                <c:v>479.39799999999997</c:v>
              </c:pt>
              <c:pt idx="386">
                <c:v>479.74699999999996</c:v>
              </c:pt>
              <c:pt idx="387">
                <c:v>480.09499999999997</c:v>
              </c:pt>
              <c:pt idx="388">
                <c:v>480.44399999999996</c:v>
              </c:pt>
              <c:pt idx="389">
                <c:v>480.792</c:v>
              </c:pt>
              <c:pt idx="390">
                <c:v>481.14</c:v>
              </c:pt>
              <c:pt idx="391">
                <c:v>481.489</c:v>
              </c:pt>
              <c:pt idx="392">
                <c:v>481.837</c:v>
              </c:pt>
              <c:pt idx="393">
                <c:v>482.186</c:v>
              </c:pt>
              <c:pt idx="394">
                <c:v>482.534</c:v>
              </c:pt>
              <c:pt idx="395">
                <c:v>482.882</c:v>
              </c:pt>
              <c:pt idx="396">
                <c:v>483.231</c:v>
              </c:pt>
              <c:pt idx="397">
                <c:v>483.57899999999995</c:v>
              </c:pt>
              <c:pt idx="398">
                <c:v>483.928</c:v>
              </c:pt>
              <c:pt idx="399">
                <c:v>484.27599999999995</c:v>
              </c:pt>
              <c:pt idx="400">
                <c:v>484.62399999999997</c:v>
              </c:pt>
              <c:pt idx="401">
                <c:v>484.97299999999996</c:v>
              </c:pt>
              <c:pt idx="402">
                <c:v>485.27099999999996</c:v>
              </c:pt>
              <c:pt idx="403">
                <c:v>485.32099999999997</c:v>
              </c:pt>
              <c:pt idx="404">
                <c:v>485.66999999999996</c:v>
              </c:pt>
              <c:pt idx="405">
                <c:v>486.018</c:v>
              </c:pt>
              <c:pt idx="406">
                <c:v>486.366</c:v>
              </c:pt>
              <c:pt idx="407">
                <c:v>486.715</c:v>
              </c:pt>
              <c:pt idx="408">
                <c:v>487.063</c:v>
              </c:pt>
              <c:pt idx="409">
                <c:v>487.412</c:v>
              </c:pt>
              <c:pt idx="410">
                <c:v>487.76</c:v>
              </c:pt>
              <c:pt idx="411">
                <c:v>488.108</c:v>
              </c:pt>
              <c:pt idx="412">
                <c:v>488.457</c:v>
              </c:pt>
              <c:pt idx="413">
                <c:v>488.80499999999995</c:v>
              </c:pt>
              <c:pt idx="414">
                <c:v>489.154</c:v>
              </c:pt>
              <c:pt idx="415">
                <c:v>489.50199999999995</c:v>
              </c:pt>
              <c:pt idx="416">
                <c:v>489.84999999999997</c:v>
              </c:pt>
              <c:pt idx="417">
                <c:v>490.19899999999996</c:v>
              </c:pt>
              <c:pt idx="418">
                <c:v>490.54699999999997</c:v>
              </c:pt>
              <c:pt idx="419">
                <c:v>490.89599999999996</c:v>
              </c:pt>
              <c:pt idx="420">
                <c:v>491.24399999999997</c:v>
              </c:pt>
              <c:pt idx="421">
                <c:v>491.592</c:v>
              </c:pt>
              <c:pt idx="422">
                <c:v>491.941</c:v>
              </c:pt>
              <c:pt idx="423">
                <c:v>492.289</c:v>
              </c:pt>
              <c:pt idx="424">
                <c:v>492.638</c:v>
              </c:pt>
              <c:pt idx="425">
                <c:v>492.986</c:v>
              </c:pt>
              <c:pt idx="426">
                <c:v>493.334</c:v>
              </c:pt>
              <c:pt idx="427">
                <c:v>493.683</c:v>
              </c:pt>
              <c:pt idx="428">
                <c:v>494.031</c:v>
              </c:pt>
              <c:pt idx="429">
                <c:v>494.38</c:v>
              </c:pt>
              <c:pt idx="430">
                <c:v>494.72799999999995</c:v>
              </c:pt>
              <c:pt idx="431">
                <c:v>495.07599999999996</c:v>
              </c:pt>
              <c:pt idx="432">
                <c:v>495.42499999999995</c:v>
              </c:pt>
              <c:pt idx="433">
                <c:v>495.77299999999997</c:v>
              </c:pt>
              <c:pt idx="434">
                <c:v>496.12199999999996</c:v>
              </c:pt>
              <c:pt idx="435">
                <c:v>496.46999999999997</c:v>
              </c:pt>
              <c:pt idx="436">
                <c:v>496.818</c:v>
              </c:pt>
              <c:pt idx="437">
                <c:v>497.167</c:v>
              </c:pt>
              <c:pt idx="438">
                <c:v>497.515</c:v>
              </c:pt>
              <c:pt idx="439">
                <c:v>497.714</c:v>
              </c:pt>
              <c:pt idx="440">
                <c:v>497.864</c:v>
              </c:pt>
              <c:pt idx="441">
                <c:v>498.212</c:v>
              </c:pt>
              <c:pt idx="442">
                <c:v>498.56</c:v>
              </c:pt>
              <c:pt idx="443">
                <c:v>498.909</c:v>
              </c:pt>
              <c:pt idx="444">
                <c:v>499.257</c:v>
              </c:pt>
              <c:pt idx="445">
                <c:v>499.606</c:v>
              </c:pt>
              <c:pt idx="446">
                <c:v>499.95399999999995</c:v>
              </c:pt>
              <c:pt idx="447">
                <c:v>500.30199999999996</c:v>
              </c:pt>
              <c:pt idx="448">
                <c:v>500.65099999999995</c:v>
              </c:pt>
              <c:pt idx="449">
                <c:v>500.99899999999997</c:v>
              </c:pt>
              <c:pt idx="450">
                <c:v>501.34799999999996</c:v>
              </c:pt>
              <c:pt idx="451">
                <c:v>501.69599999999997</c:v>
              </c:pt>
              <c:pt idx="452">
                <c:v>502.044</c:v>
              </c:pt>
              <c:pt idx="453">
                <c:v>502.393</c:v>
              </c:pt>
              <c:pt idx="454">
                <c:v>502.741</c:v>
              </c:pt>
              <c:pt idx="455">
                <c:v>503.09</c:v>
              </c:pt>
              <c:pt idx="456">
                <c:v>503.438</c:v>
              </c:pt>
              <c:pt idx="457">
                <c:v>503.786</c:v>
              </c:pt>
              <c:pt idx="458">
                <c:v>504.135</c:v>
              </c:pt>
              <c:pt idx="459">
                <c:v>504.483</c:v>
              </c:pt>
              <c:pt idx="460">
                <c:v>504.832</c:v>
              </c:pt>
              <c:pt idx="461">
                <c:v>505.17999999999995</c:v>
              </c:pt>
              <c:pt idx="462">
                <c:v>505.52799999999996</c:v>
              </c:pt>
              <c:pt idx="463">
                <c:v>505.87699999999995</c:v>
              </c:pt>
              <c:pt idx="464">
                <c:v>506.22499999999997</c:v>
              </c:pt>
              <c:pt idx="465">
                <c:v>506.57399999999996</c:v>
              </c:pt>
              <c:pt idx="466">
                <c:v>506.92199999999997</c:v>
              </c:pt>
              <c:pt idx="467">
                <c:v>507.27</c:v>
              </c:pt>
              <c:pt idx="468">
                <c:v>507.61899999999997</c:v>
              </c:pt>
              <c:pt idx="469">
                <c:v>507.967</c:v>
              </c:pt>
              <c:pt idx="470">
                <c:v>508.316</c:v>
              </c:pt>
              <c:pt idx="471">
                <c:v>508.664</c:v>
              </c:pt>
              <c:pt idx="472">
                <c:v>509.012</c:v>
              </c:pt>
              <c:pt idx="473">
                <c:v>509.361</c:v>
              </c:pt>
              <c:pt idx="474">
                <c:v>509.709</c:v>
              </c:pt>
              <c:pt idx="475">
                <c:v>510.058</c:v>
              </c:pt>
              <c:pt idx="476">
                <c:v>510.157</c:v>
              </c:pt>
              <c:pt idx="477">
                <c:v>510.40599999999995</c:v>
              </c:pt>
              <c:pt idx="478">
                <c:v>510.75399999999996</c:v>
              </c:pt>
              <c:pt idx="479">
                <c:v>511.10299999999995</c:v>
              </c:pt>
              <c:pt idx="480">
                <c:v>511.45099999999996</c:v>
              </c:pt>
              <c:pt idx="481">
                <c:v>511.79999999999995</c:v>
              </c:pt>
              <c:pt idx="482">
                <c:v>512.148</c:v>
              </c:pt>
              <c:pt idx="483">
                <c:v>512.496</c:v>
              </c:pt>
              <c:pt idx="484">
                <c:v>512.845</c:v>
              </c:pt>
              <c:pt idx="485">
                <c:v>513.193</c:v>
              </c:pt>
              <c:pt idx="486">
                <c:v>513.542</c:v>
              </c:pt>
              <c:pt idx="487">
                <c:v>513.89</c:v>
              </c:pt>
              <c:pt idx="488">
                <c:v>514.23799999999994</c:v>
              </c:pt>
              <c:pt idx="489">
                <c:v>514.587</c:v>
              </c:pt>
              <c:pt idx="490">
                <c:v>514.935</c:v>
              </c:pt>
              <c:pt idx="491">
                <c:v>515.284</c:v>
              </c:pt>
              <c:pt idx="492">
                <c:v>515.632</c:v>
              </c:pt>
              <c:pt idx="493">
                <c:v>515.98</c:v>
              </c:pt>
              <c:pt idx="494">
                <c:v>516.329</c:v>
              </c:pt>
              <c:pt idx="495">
                <c:v>516.677</c:v>
              </c:pt>
              <c:pt idx="496">
                <c:v>517.026</c:v>
              </c:pt>
              <c:pt idx="497">
                <c:v>517.374</c:v>
              </c:pt>
              <c:pt idx="498">
                <c:v>517.722</c:v>
              </c:pt>
              <c:pt idx="499">
                <c:v>518.071</c:v>
              </c:pt>
              <c:pt idx="500">
                <c:v>518.419</c:v>
              </c:pt>
              <c:pt idx="501">
                <c:v>518.768</c:v>
              </c:pt>
              <c:pt idx="502">
                <c:v>519.116</c:v>
              </c:pt>
              <c:pt idx="503">
                <c:v>519.46399999999994</c:v>
              </c:pt>
              <c:pt idx="504">
                <c:v>519.813</c:v>
              </c:pt>
              <c:pt idx="505">
                <c:v>520.161</c:v>
              </c:pt>
              <c:pt idx="506">
                <c:v>520.51</c:v>
              </c:pt>
              <c:pt idx="507">
                <c:v>520.858</c:v>
              </c:pt>
              <c:pt idx="508">
                <c:v>521.206</c:v>
              </c:pt>
              <c:pt idx="509">
                <c:v>521.555</c:v>
              </c:pt>
              <c:pt idx="510">
                <c:v>521.903</c:v>
              </c:pt>
              <c:pt idx="511">
                <c:v>522.252</c:v>
              </c:pt>
              <c:pt idx="512">
                <c:v>522.6</c:v>
              </c:pt>
            </c:numLit>
          </c:xVal>
          <c:yVal>
            <c:numLit>
              <c:formatCode>General</c:formatCode>
              <c:ptCount val="513"/>
              <c:pt idx="0">
                <c:v>-0.620535700160388</c:v>
              </c:pt>
              <c:pt idx="1">
                <c:v>-0.62531466270622438</c:v>
              </c:pt>
              <c:pt idx="2">
                <c:v>-0.63012052033696486</c:v>
              </c:pt>
              <c:pt idx="3">
                <c:v>-0.63495478533072236</c:v>
              </c:pt>
              <c:pt idx="4">
                <c:v>-0.6398121122002477</c:v>
              </c:pt>
              <c:pt idx="5">
                <c:v>-0.64469957282702317</c:v>
              </c:pt>
              <c:pt idx="6">
                <c:v>-0.64961310768195724</c:v>
              </c:pt>
              <c:pt idx="7">
                <c:v>-0.65455001770041155</c:v>
              </c:pt>
              <c:pt idx="8">
                <c:v>-0.65951759497648421</c:v>
              </c:pt>
              <c:pt idx="9">
                <c:v>-0.66450878408830083</c:v>
              </c:pt>
              <c:pt idx="10">
                <c:v>-0.669523628226931</c:v>
              </c:pt>
              <c:pt idx="11">
                <c:v>-0.67456964518478268</c:v>
              </c:pt>
              <c:pt idx="12">
                <c:v>-0.67963667590649857</c:v>
              </c:pt>
              <c:pt idx="13">
                <c:v>-0.6847247095725707</c:v>
              </c:pt>
              <c:pt idx="14">
                <c:v>-0.689844355617468</c:v>
              </c:pt>
              <c:pt idx="15">
                <c:v>-0.69498223953639937</c:v>
              </c:pt>
              <c:pt idx="16">
                <c:v>-0.7001520582299815</c:v>
              </c:pt>
              <c:pt idx="17">
                <c:v>-0.70534317390610934</c:v>
              </c:pt>
              <c:pt idx="18">
                <c:v>-0.71055258468956273</c:v>
              </c:pt>
              <c:pt idx="19">
                <c:v>-0.71579133103585324</c:v>
              </c:pt>
              <c:pt idx="20">
                <c:v>-0.72104842201818853</c:v>
              </c:pt>
              <c:pt idx="21">
                <c:v>-0.72633205762642161</c:v>
              </c:pt>
              <c:pt idx="22">
                <c:v>-0.73163710295714157</c:v>
              </c:pt>
              <c:pt idx="23">
                <c:v>-0.73696582519571685</c:v>
              </c:pt>
              <c:pt idx="24">
                <c:v>-0.742312899840806</c:v>
              </c:pt>
              <c:pt idx="25">
                <c:v>-0.74767823841576864</c:v>
              </c:pt>
              <c:pt idx="26">
                <c:v>-0.75306732087698058</c:v>
              </c:pt>
              <c:pt idx="27">
                <c:v>-0.75848340918927393</c:v>
              </c:pt>
              <c:pt idx="28">
                <c:v>-0.76391144232223973</c:v>
              </c:pt>
              <c:pt idx="29">
                <c:v>-0.76935758764884965</c:v>
              </c:pt>
              <c:pt idx="30">
                <c:v>-0.77482437564919193</c:v>
              </c:pt>
              <c:pt idx="31">
                <c:v>-0.78031508111453562</c:v>
              </c:pt>
              <c:pt idx="32">
                <c:v>-0.78582056324090044</c:v>
              </c:pt>
              <c:pt idx="33">
                <c:v>-0.79134343307461319</c:v>
              </c:pt>
              <c:pt idx="34">
                <c:v>-0.79688082625750012</c:v>
              </c:pt>
              <c:pt idx="35">
                <c:v>-0.80243876209980458</c:v>
              </c:pt>
              <c:pt idx="36">
                <c:v>-0.80641427851076664</c:v>
              </c:pt>
              <c:pt idx="37">
                <c:v>-0.80800431985497445</c:v>
              </c:pt>
              <c:pt idx="38">
                <c:v>-0.81359024311589356</c:v>
              </c:pt>
              <c:pt idx="39">
                <c:v>-0.81919655265856262</c:v>
              </c:pt>
              <c:pt idx="40">
                <c:v>-0.82480996758947511</c:v>
              </c:pt>
              <c:pt idx="41">
                <c:v>-0.830436720783273</c:v>
              </c:pt>
              <c:pt idx="42">
                <c:v>-0.83608357859402171</c:v>
              </c:pt>
              <c:pt idx="43">
                <c:v>-0.84173342289024045</c:v>
              </c:pt>
              <c:pt idx="44">
                <c:v>-0.84739960349013155</c:v>
              </c:pt>
              <c:pt idx="45">
                <c:v>-0.85307853633919029</c:v>
              </c:pt>
              <c:pt idx="46">
                <c:v>-0.85877007575634035</c:v>
              </c:pt>
              <c:pt idx="47">
                <c:v>-0.86446348050315647</c:v>
              </c:pt>
              <c:pt idx="48">
                <c:v>-0.8701653974076482</c:v>
              </c:pt>
              <c:pt idx="49">
                <c:v>-0.875882798198911</c:v>
              </c:pt>
              <c:pt idx="50">
                <c:v>-0.8816046937288764</c:v>
              </c:pt>
              <c:pt idx="51">
                <c:v>-0.88732706502566172</c:v>
              </c:pt>
              <c:pt idx="52">
                <c:v>-0.89306793896485381</c:v>
              </c:pt>
              <c:pt idx="53">
                <c:v>-0.89880494112031928</c:v>
              </c:pt>
              <c:pt idx="54">
                <c:v>-0.90454506152723269</c:v>
              </c:pt>
              <c:pt idx="55">
                <c:v>-0.91028793289343768</c:v>
              </c:pt>
              <c:pt idx="56">
                <c:v>-0.91604847961979918</c:v>
              </c:pt>
              <c:pt idx="57">
                <c:v>-0.92179964060338515</c:v>
              </c:pt>
              <c:pt idx="58">
                <c:v>-0.92755243341442628</c:v>
              </c:pt>
              <c:pt idx="59">
                <c:v>-0.93330258891386686</c:v>
              </c:pt>
              <c:pt idx="60">
                <c:v>-0.93905348188898163</c:v>
              </c:pt>
              <c:pt idx="61">
                <c:v>-0.94481283281557626</c:v>
              </c:pt>
              <c:pt idx="62">
                <c:v>-0.95055607668797892</c:v>
              </c:pt>
              <c:pt idx="63">
                <c:v>-0.95630691330377438</c:v>
              </c:pt>
              <c:pt idx="64">
                <c:v>-0.96205270672537979</c:v>
              </c:pt>
              <c:pt idx="65">
                <c:v>-0.96778885544856974</c:v>
              </c:pt>
              <c:pt idx="66">
                <c:v>-0.97351872135119288</c:v>
              </c:pt>
              <c:pt idx="67">
                <c:v>-0.97925035333847488</c:v>
              </c:pt>
              <c:pt idx="68">
                <c:v>-0.98496640786966783</c:v>
              </c:pt>
              <c:pt idx="69">
                <c:v>-0.99067432246524545</c:v>
              </c:pt>
              <c:pt idx="70">
                <c:v>-0.99638234547736038</c:v>
              </c:pt>
              <c:pt idx="71">
                <c:v>-1.0020726400803988</c:v>
              </c:pt>
              <c:pt idx="72">
                <c:v>-1.0077443074718129</c:v>
              </c:pt>
              <c:pt idx="73">
                <c:v>-1.0101845396314708</c:v>
              </c:pt>
              <c:pt idx="74">
                <c:v>-1.0134275578346006</c:v>
              </c:pt>
              <c:pt idx="75">
                <c:v>-1.0190729961393579</c:v>
              </c:pt>
              <c:pt idx="76">
                <c:v>-1.0247151887459669</c:v>
              </c:pt>
              <c:pt idx="77">
                <c:v>-1.0303448833263302</c:v>
              </c:pt>
              <c:pt idx="78">
                <c:v>-1.035965696396381</c:v>
              </c:pt>
              <c:pt idx="79">
                <c:v>-1.0415584779375298</c:v>
              </c:pt>
              <c:pt idx="80">
                <c:v>-1.0471406479768619</c:v>
              </c:pt>
              <c:pt idx="81">
                <c:v>-1.0527069670159754</c:v>
              </c:pt>
              <c:pt idx="82">
                <c:v>-1.0582466666950396</c:v>
              </c:pt>
              <c:pt idx="83">
                <c:v>-1.0637785027256748</c:v>
              </c:pt>
              <c:pt idx="84">
                <c:v>-1.0692770811724177</c:v>
              </c:pt>
              <c:pt idx="85">
                <c:v>-1.0747705841711273</c:v>
              </c:pt>
              <c:pt idx="86">
                <c:v>-1.0802285683166941</c:v>
              </c:pt>
              <c:pt idx="87">
                <c:v>-1.0856796384914849</c:v>
              </c:pt>
              <c:pt idx="88">
                <c:v>-1.0911031868420016</c:v>
              </c:pt>
              <c:pt idx="89">
                <c:v>-1.0965027339929176</c:v>
              </c:pt>
              <c:pt idx="90">
                <c:v>-1.1018770970044922</c:v>
              </c:pt>
              <c:pt idx="91">
                <c:v>-1.1072201971113151</c:v>
              </c:pt>
              <c:pt idx="92">
                <c:v>-1.1125463003859188</c:v>
              </c:pt>
              <c:pt idx="93">
                <c:v>-1.1178592872685029</c:v>
              </c:pt>
              <c:pt idx="94">
                <c:v>-1.1231263519599686</c:v>
              </c:pt>
              <c:pt idx="95">
                <c:v>-1.1283888075100972</c:v>
              </c:pt>
              <c:pt idx="96">
                <c:v>-1.1336185534037746</c:v>
              </c:pt>
              <c:pt idx="97">
                <c:v>-1.138814072000375</c:v>
              </c:pt>
              <c:pt idx="98">
                <c:v>-1.1440015212404686</c:v>
              </c:pt>
              <c:pt idx="99">
                <c:v>-1.1491571728831376</c:v>
              </c:pt>
              <c:pt idx="100">
                <c:v>-1.154285707398921</c:v>
              </c:pt>
              <c:pt idx="101">
                <c:v>-1.1593962066474952</c:v>
              </c:pt>
              <c:pt idx="102">
                <c:v>-1.1644767454044151</c:v>
              </c:pt>
              <c:pt idx="103">
                <c:v>-1.1695418455511939</c:v>
              </c:pt>
              <c:pt idx="104">
                <c:v>-1.1745912325566683</c:v>
              </c:pt>
              <c:pt idx="105">
                <c:v>-1.1796052329011126</c:v>
              </c:pt>
              <c:pt idx="106">
                <c:v>-1.1846115843300746</c:v>
              </c:pt>
              <c:pt idx="107">
                <c:v>-1.1895914593450094</c:v>
              </c:pt>
              <c:pt idx="108">
                <c:v>-1.1945544647697759</c:v>
              </c:pt>
              <c:pt idx="109">
                <c:v>-1.1995057695992919</c:v>
              </c:pt>
              <c:pt idx="110">
                <c:v>-1.2002202633396069</c:v>
              </c:pt>
              <c:pt idx="111">
                <c:v>-1.2044497387837894</c:v>
              </c:pt>
              <c:pt idx="112">
                <c:v>-1.2093726572840393</c:v>
              </c:pt>
              <c:pt idx="113">
                <c:v>-1.2142971277897372</c:v>
              </c:pt>
              <c:pt idx="114">
                <c:v>-1.2192161611369727</c:v>
              </c:pt>
              <c:pt idx="115">
                <c:v>-1.2241157351338885</c:v>
              </c:pt>
              <c:pt idx="116">
                <c:v>-1.2290378288959978</c:v>
              </c:pt>
              <c:pt idx="117">
                <c:v>-1.2339499416942386</c:v>
              </c:pt>
              <c:pt idx="118">
                <c:v>-1.2388827017428754</c:v>
              </c:pt>
              <c:pt idx="119">
                <c:v>-1.2438222615795158</c:v>
              </c:pt>
              <c:pt idx="120">
                <c:v>-1.2487606236952651</c:v>
              </c:pt>
              <c:pt idx="121">
                <c:v>-1.2537488874564278</c:v>
              </c:pt>
              <c:pt idx="122">
                <c:v>-1.2587405519176644</c:v>
              </c:pt>
              <c:pt idx="123">
                <c:v>-1.2637806638324258</c:v>
              </c:pt>
              <c:pt idx="124">
                <c:v>-1.2688545644052149</c:v>
              </c:pt>
              <c:pt idx="125">
                <c:v>-1.2739775101781508</c:v>
              </c:pt>
              <c:pt idx="126">
                <c:v>-1.2791535260767892</c:v>
              </c:pt>
              <c:pt idx="127">
                <c:v>-1.2843893868200182</c:v>
              </c:pt>
              <c:pt idx="128">
                <c:v>-1.2896942039541872</c:v>
              </c:pt>
              <c:pt idx="129">
                <c:v>-1.2950774366104902</c:v>
              </c:pt>
              <c:pt idx="130">
                <c:v>-1.3005446949188249</c:v>
              </c:pt>
              <c:pt idx="131">
                <c:v>-1.3061152745665652</c:v>
              </c:pt>
              <c:pt idx="132">
                <c:v>-1.3117906706974476</c:v>
              </c:pt>
              <c:pt idx="133">
                <c:v>-1.317584715359001</c:v>
              </c:pt>
              <c:pt idx="134">
                <c:v>-1.323511082069099</c:v>
              </c:pt>
              <c:pt idx="135">
                <c:v>-1.3295751860498259</c:v>
              </c:pt>
              <c:pt idx="136">
                <c:v>-1.3358012952136034</c:v>
              </c:pt>
              <c:pt idx="137">
                <c:v>-1.3421936757697084</c:v>
              </c:pt>
              <c:pt idx="138">
                <c:v>-1.3487758017209734</c:v>
              </c:pt>
              <c:pt idx="139">
                <c:v>-1.3555497620777328</c:v>
              </c:pt>
              <c:pt idx="140">
                <c:v>-1.3625436383787572</c:v>
              </c:pt>
              <c:pt idx="141">
                <c:v>-1.3697685481077113</c:v>
              </c:pt>
              <c:pt idx="142">
                <c:v>-1.3772407944642997</c:v>
              </c:pt>
              <c:pt idx="143">
                <c:v>-1.3849784484589709</c:v>
              </c:pt>
              <c:pt idx="144">
                <c:v>-1.3929969473157384</c:v>
              </c:pt>
              <c:pt idx="145">
                <c:v>-1.4013183808286893</c:v>
              </c:pt>
              <c:pt idx="146">
                <c:v>-1.4086945912915798</c:v>
              </c:pt>
              <c:pt idx="147">
                <c:v>-1.4099488537521465</c:v>
              </c:pt>
              <c:pt idx="148">
                <c:v>-1.4189205396047648</c:v>
              </c:pt>
              <c:pt idx="149">
                <c:v>-1.4282497020257165</c:v>
              </c:pt>
              <c:pt idx="150">
                <c:v>-1.4379533116744125</c:v>
              </c:pt>
              <c:pt idx="151">
                <c:v>-1.4480465162629319</c:v>
              </c:pt>
              <c:pt idx="152">
                <c:v>-1.4585476966775039</c:v>
              </c:pt>
              <c:pt idx="153">
                <c:v>-1.4694734035395816</c:v>
              </c:pt>
              <c:pt idx="154">
                <c:v>-1.4808435301150078</c:v>
              </c:pt>
              <c:pt idx="155">
                <c:v>-1.4926639555264751</c:v>
              </c:pt>
              <c:pt idx="156">
                <c:v>-1.5049625952925108</c:v>
              </c:pt>
              <c:pt idx="157">
                <c:v>-1.517742118394785</c:v>
              </c:pt>
              <c:pt idx="158">
                <c:v>-1.5310319116775251</c:v>
              </c:pt>
              <c:pt idx="159">
                <c:v>-1.5448068399966588</c:v>
              </c:pt>
              <c:pt idx="160">
                <c:v>-1.5591125261030951</c:v>
              </c:pt>
              <c:pt idx="161">
                <c:v>-1.5739261225539305</c:v>
              </c:pt>
              <c:pt idx="162">
                <c:v>-1.589267905051984</c:v>
              </c:pt>
              <c:pt idx="163">
                <c:v>-1.6051316608085842</c:v>
              </c:pt>
              <c:pt idx="164">
                <c:v>-1.6215147050974221</c:v>
              </c:pt>
              <c:pt idx="165">
                <c:v>-1.6384062361284191</c:v>
              </c:pt>
              <c:pt idx="166">
                <c:v>-1.6558099222792355</c:v>
              </c:pt>
              <c:pt idx="167">
                <c:v>-1.6736971262656772</c:v>
              </c:pt>
              <c:pt idx="168">
                <c:v>-1.6920663191807854</c:v>
              </c:pt>
              <c:pt idx="169">
                <c:v>-1.7108921793022891</c:v>
              </c:pt>
              <c:pt idx="170">
                <c:v>-1.7301558734137281</c:v>
              </c:pt>
              <c:pt idx="171">
                <c:v>-1.7498250177590893</c:v>
              </c:pt>
              <c:pt idx="172">
                <c:v>-1.7698906055988162</c:v>
              </c:pt>
              <c:pt idx="173">
                <c:v>-1.7903007422025619</c:v>
              </c:pt>
              <c:pt idx="174">
                <c:v>-1.8110355445091337</c:v>
              </c:pt>
              <c:pt idx="175">
                <c:v>-1.8320552988956027</c:v>
              </c:pt>
              <c:pt idx="176">
                <c:v>-1.8533195915508049</c:v>
              </c:pt>
              <c:pt idx="177">
                <c:v>-1.874805684050505</c:v>
              </c:pt>
              <c:pt idx="178">
                <c:v>-1.8964663316627959</c:v>
              </c:pt>
              <c:pt idx="179">
                <c:v>-1.9182608542960955</c:v>
              </c:pt>
              <c:pt idx="180">
                <c:v>-1.9401458610830749</c:v>
              </c:pt>
              <c:pt idx="181">
                <c:v>-1.9621068154920829</c:v>
              </c:pt>
              <c:pt idx="182">
                <c:v>-1.9840794687477117</c:v>
              </c:pt>
              <c:pt idx="183">
                <c:v>-1.99662864564328</c:v>
              </c:pt>
              <c:pt idx="184">
                <c:v>-2.0060447501111218</c:v>
              </c:pt>
              <c:pt idx="185">
                <c:v>-2.0279676740182935</c:v>
              </c:pt>
              <c:pt idx="186">
                <c:v>-2.0498083757195436</c:v>
              </c:pt>
              <c:pt idx="187">
                <c:v>-2.0715526990536306</c:v>
              </c:pt>
              <c:pt idx="188">
                <c:v>-2.0931759107165435</c:v>
              </c:pt>
              <c:pt idx="189">
                <c:v>-2.1146497835066533</c:v>
              </c:pt>
              <c:pt idx="190">
                <c:v>-2.1359684239836536</c:v>
              </c:pt>
              <c:pt idx="191">
                <c:v>-2.15710912513909</c:v>
              </c:pt>
              <c:pt idx="192">
                <c:v>-2.1780679213588936</c:v>
              </c:pt>
              <c:pt idx="193">
                <c:v>-2.1988266382927071</c:v>
              </c:pt>
              <c:pt idx="194">
                <c:v>-2.2194126654041795</c:v>
              </c:pt>
              <c:pt idx="195">
                <c:v>-2.2398111347682854</c:v>
              </c:pt>
              <c:pt idx="196">
                <c:v>-2.2600320973600754</c:v>
              </c:pt>
              <c:pt idx="197">
                <c:v>-2.2801161349078445</c:v>
              </c:pt>
              <c:pt idx="198">
                <c:v>-2.3000422880942391</c:v>
              </c:pt>
              <c:pt idx="199">
                <c:v>-2.319851797449771</c:v>
              </c:pt>
              <c:pt idx="200">
                <c:v>-2.3395689885853423</c:v>
              </c:pt>
              <c:pt idx="201">
                <c:v>-2.3592328526585633</c:v>
              </c:pt>
              <c:pt idx="202">
                <c:v>-2.3788452810139389</c:v>
              </c:pt>
              <c:pt idx="203">
                <c:v>-2.3985053539968271</c:v>
              </c:pt>
              <c:pt idx="204">
                <c:v>-2.4181976662845166</c:v>
              </c:pt>
              <c:pt idx="205">
                <c:v>-2.4380011636446626</c:v>
              </c:pt>
              <c:pt idx="206">
                <c:v>-2.4579673360811931</c:v>
              </c:pt>
              <c:pt idx="207">
                <c:v>-2.4781344984915359</c:v>
              </c:pt>
              <c:pt idx="208">
                <c:v>-2.4985736426353453</c:v>
              </c:pt>
              <c:pt idx="209">
                <c:v>-2.5193488326300746</c:v>
              </c:pt>
              <c:pt idx="210">
                <c:v>-2.5405418520524647</c:v>
              </c:pt>
              <c:pt idx="211">
                <c:v>-2.5621948210172518</c:v>
              </c:pt>
              <c:pt idx="212">
                <c:v>-2.5844072903743376</c:v>
              </c:pt>
              <c:pt idx="213">
                <c:v>-2.6072882617136459</c:v>
              </c:pt>
              <c:pt idx="214">
                <c:v>-2.630868948363986</c:v>
              </c:pt>
              <c:pt idx="215">
                <c:v>-2.6553071907414818</c:v>
              </c:pt>
              <c:pt idx="216">
                <c:v>-2.68065863369649</c:v>
              </c:pt>
              <c:pt idx="217">
                <c:v>-2.7070498968456729</c:v>
              </c:pt>
              <c:pt idx="218">
                <c:v>-2.7346124626084083</c:v>
              </c:pt>
              <c:pt idx="219">
                <c:v>-2.7634762536175428</c:v>
              </c:pt>
              <c:pt idx="220">
                <c:v>-2.7719736580124819</c:v>
              </c:pt>
              <c:pt idx="221">
                <c:v>-2.793764113188594</c:v>
              </c:pt>
              <c:pt idx="222">
                <c:v>-2.8256011004856556</c:v>
              </c:pt>
              <c:pt idx="223">
                <c:v>-2.8592071458805073</c:v>
              </c:pt>
              <c:pt idx="224">
                <c:v>-2.8946804898741996</c:v>
              </c:pt>
              <c:pt idx="225">
                <c:v>-2.9322712695935174</c:v>
              </c:pt>
              <c:pt idx="226">
                <c:v>-2.9721814156817716</c:v>
              </c:pt>
              <c:pt idx="227">
                <c:v>-3.0145952041999298</c:v>
              </c:pt>
              <c:pt idx="228">
                <c:v>-3.0597840497053426</c:v>
              </c:pt>
              <c:pt idx="229">
                <c:v>-3.1079975244067306</c:v>
              </c:pt>
              <c:pt idx="230">
                <c:v>-3.1595240498143413</c:v>
              </c:pt>
              <c:pt idx="231">
                <c:v>-3.21471740629327</c:v>
              </c:pt>
              <c:pt idx="232">
                <c:v>-3.2739168583153031</c:v>
              </c:pt>
              <c:pt idx="233">
                <c:v>-3.3375081148613317</c:v>
              </c:pt>
              <c:pt idx="234">
                <c:v>-3.4059818475972525</c:v>
              </c:pt>
              <c:pt idx="235">
                <c:v>-3.4797648942722166</c:v>
              </c:pt>
              <c:pt idx="236">
                <c:v>-3.5595001352715041</c:v>
              </c:pt>
              <c:pt idx="237">
                <c:v>-3.6457507595352072</c:v>
              </c:pt>
              <c:pt idx="238">
                <c:v>-3.7392306864109912</c:v>
              </c:pt>
              <c:pt idx="239">
                <c:v>-3.8408362901060582</c:v>
              </c:pt>
              <c:pt idx="240">
                <c:v>-3.9514342493550525</c:v>
              </c:pt>
              <c:pt idx="241">
                <c:v>-4.0721370080950683</c:v>
              </c:pt>
              <c:pt idx="242">
                <c:v>-4.2042293108969027</c:v>
              </c:pt>
              <c:pt idx="243">
                <c:v>-4.3491611689148533</c:v>
              </c:pt>
              <c:pt idx="244">
                <c:v>-4.5087275652001315</c:v>
              </c:pt>
              <c:pt idx="245">
                <c:v>-4.6849944398860623</c:v>
              </c:pt>
              <c:pt idx="246">
                <c:v>-4.8804138783597937</c:v>
              </c:pt>
              <c:pt idx="247">
                <c:v>-5.0980665030134888</c:v>
              </c:pt>
              <c:pt idx="248">
                <c:v>-5.3415519520480315</c:v>
              </c:pt>
              <c:pt idx="249">
                <c:v>-5.6153702335614719</c:v>
              </c:pt>
              <c:pt idx="250">
                <c:v>-5.9251166837807911</c:v>
              </c:pt>
              <c:pt idx="251">
                <c:v>-6.2778036153352286</c:v>
              </c:pt>
              <c:pt idx="252">
                <c:v>-6.6821836646505659</c:v>
              </c:pt>
              <c:pt idx="253">
                <c:v>-7.1496201116698135</c:v>
              </c:pt>
              <c:pt idx="254">
                <c:v>-7.6946627806143759</c:v>
              </c:pt>
              <c:pt idx="255">
                <c:v>-8.336232042606742</c:v>
              </c:pt>
              <c:pt idx="256">
                <c:v>-9.0989627514218547</c:v>
              </c:pt>
              <c:pt idx="257">
                <c:v>-10.014308395091625</c:v>
              </c:pt>
              <c:pt idx="258">
                <c:v>-11.119800541000203</c:v>
              </c:pt>
              <c:pt idx="259">
                <c:v>-12.448631099111953</c:v>
              </c:pt>
              <c:pt idx="260">
                <c:v>-13.982779426562516</c:v>
              </c:pt>
              <c:pt idx="261">
                <c:v>-15.486753814838126</c:v>
              </c:pt>
              <c:pt idx="262">
                <c:v>-16.200648497801847</c:v>
              </c:pt>
              <c:pt idx="263">
                <c:v>-15.297126395113157</c:v>
              </c:pt>
              <c:pt idx="264">
                <c:v>-13.253906031010615</c:v>
              </c:pt>
              <c:pt idx="265">
                <c:v>-11.021895595039046</c:v>
              </c:pt>
              <c:pt idx="266">
                <c:v>-9.0130919268335425</c:v>
              </c:pt>
              <c:pt idx="267">
                <c:v>-7.3103211508762254</c:v>
              </c:pt>
              <c:pt idx="268">
                <c:v>-5.9004247567008843</c:v>
              </c:pt>
              <c:pt idx="269">
                <c:v>-4.7498549450968461</c:v>
              </c:pt>
              <c:pt idx="270">
                <c:v>-3.822945039107382</c:v>
              </c:pt>
              <c:pt idx="271">
                <c:v>-3.085659236530339</c:v>
              </c:pt>
              <c:pt idx="272">
                <c:v>-2.5064565786997841</c:v>
              </c:pt>
              <c:pt idx="273">
                <c:v>-2.0568606334253943</c:v>
              </c:pt>
              <c:pt idx="274">
                <c:v>-1.7118622523394307</c:v>
              </c:pt>
              <c:pt idx="275">
                <c:v>-1.4501375388353843</c:v>
              </c:pt>
              <c:pt idx="276">
                <c:v>-1.254000398718814</c:v>
              </c:pt>
              <c:pt idx="277">
                <c:v>-1.1090895161549386</c:v>
              </c:pt>
              <c:pt idx="278">
                <c:v>-1.0039481459574247</c:v>
              </c:pt>
              <c:pt idx="279">
                <c:v>-0.92954705284983563</c:v>
              </c:pt>
              <c:pt idx="280">
                <c:v>-0.8788255251296595</c:v>
              </c:pt>
              <c:pt idx="281">
                <c:v>-0.846303072053794</c:v>
              </c:pt>
              <c:pt idx="282">
                <c:v>-0.82772323755993737</c:v>
              </c:pt>
              <c:pt idx="283">
                <c:v>-0.81979718254934864</c:v>
              </c:pt>
              <c:pt idx="284">
                <c:v>-0.81997192912275974</c:v>
              </c:pt>
              <c:pt idx="285">
                <c:v>-0.826280344508678</c:v>
              </c:pt>
              <c:pt idx="286">
                <c:v>-0.83718867804277752</c:v>
              </c:pt>
              <c:pt idx="287">
                <c:v>-0.8515047676716313</c:v>
              </c:pt>
              <c:pt idx="288">
                <c:v>-0.86831120826686414</c:v>
              </c:pt>
              <c:pt idx="289">
                <c:v>-0.886883938023637</c:v>
              </c:pt>
              <c:pt idx="290">
                <c:v>-0.90666222275704145</c:v>
              </c:pt>
              <c:pt idx="291">
                <c:v>-0.92721771899512739</c:v>
              </c:pt>
              <c:pt idx="292">
                <c:v>-0.94218227636817409</c:v>
              </c:pt>
              <c:pt idx="293">
                <c:v>-0.94820524458257571</c:v>
              </c:pt>
              <c:pt idx="294">
                <c:v>-0.9693683722570906</c:v>
              </c:pt>
              <c:pt idx="295">
                <c:v>-0.99050202081512051</c:v>
              </c:pt>
              <c:pt idx="296">
                <c:v>-1.0114488838945896</c:v>
              </c:pt>
              <c:pt idx="297">
                <c:v>-1.0320924254216215</c:v>
              </c:pt>
              <c:pt idx="298">
                <c:v>-1.0523477970396011</c:v>
              </c:pt>
              <c:pt idx="299">
                <c:v>-1.0721449205942242</c:v>
              </c:pt>
              <c:pt idx="300">
                <c:v>-1.0914388456777993</c:v>
              </c:pt>
              <c:pt idx="301">
                <c:v>-1.1101944815890072</c:v>
              </c:pt>
              <c:pt idx="302">
                <c:v>-1.1283940742710781</c:v>
              </c:pt>
              <c:pt idx="303">
                <c:v>-1.1460242905849842</c:v>
              </c:pt>
              <c:pt idx="304">
                <c:v>-1.163079074343772</c:v>
              </c:pt>
              <c:pt idx="305">
                <c:v>-1.1795586272527632</c:v>
              </c:pt>
              <c:pt idx="306">
                <c:v>-1.19546993671423</c:v>
              </c:pt>
              <c:pt idx="307">
                <c:v>-1.2108205833669727</c:v>
              </c:pt>
              <c:pt idx="308">
                <c:v>-1.2256212797753128</c:v>
              </c:pt>
              <c:pt idx="309">
                <c:v>-1.2398828924538576</c:v>
              </c:pt>
              <c:pt idx="310">
                <c:v>-1.2536195064851934</c:v>
              </c:pt>
              <c:pt idx="311">
                <c:v>-1.2668482378518449</c:v>
              </c:pt>
              <c:pt idx="312">
                <c:v>-1.2795856927781577</c:v>
              </c:pt>
              <c:pt idx="313">
                <c:v>-1.2918427314736398</c:v>
              </c:pt>
              <c:pt idx="314">
                <c:v>-1.303640184574713</c:v>
              </c:pt>
              <c:pt idx="315">
                <c:v>-1.314989212670671</c:v>
              </c:pt>
              <c:pt idx="316">
                <c:v>-1.3259132479416667</c:v>
              </c:pt>
              <c:pt idx="317">
                <c:v>-1.3364175643361307</c:v>
              </c:pt>
              <c:pt idx="318">
                <c:v>-1.3465283652533211</c:v>
              </c:pt>
              <c:pt idx="319">
                <c:v>-1.3562599988798993</c:v>
              </c:pt>
              <c:pt idx="320">
                <c:v>-1.3656163997704103</c:v>
              </c:pt>
              <c:pt idx="321">
                <c:v>-1.3746207944085596</c:v>
              </c:pt>
              <c:pt idx="322">
                <c:v>-1.3832762867596835</c:v>
              </c:pt>
              <c:pt idx="323">
                <c:v>-1.3916181700500454</c:v>
              </c:pt>
              <c:pt idx="324">
                <c:v>-1.399634410156521</c:v>
              </c:pt>
              <c:pt idx="325">
                <c:v>-1.40735207582849</c:v>
              </c:pt>
              <c:pt idx="326">
                <c:v>-1.4147869457437876</c:v>
              </c:pt>
              <c:pt idx="327">
                <c:v>-1.4219364761643334</c:v>
              </c:pt>
              <c:pt idx="328">
                <c:v>-1.4288180509358619</c:v>
              </c:pt>
              <c:pt idx="329">
                <c:v>-1.4316818697323939</c:v>
              </c:pt>
              <c:pt idx="330">
                <c:v>-1.4354400588487977</c:v>
              </c:pt>
              <c:pt idx="331">
                <c:v>-1.4418077404193697</c:v>
              </c:pt>
              <c:pt idx="332">
                <c:v>-1.4479461051888465</c:v>
              </c:pt>
              <c:pt idx="333">
                <c:v>-1.4538568492466601</c:v>
              </c:pt>
              <c:pt idx="334">
                <c:v>-1.4595489209879084</c:v>
              </c:pt>
              <c:pt idx="335">
                <c:v>-1.4650217173588209</c:v>
              </c:pt>
              <c:pt idx="336">
                <c:v>-1.4702994828048892</c:v>
              </c:pt>
              <c:pt idx="337">
                <c:v>-1.4753765633673681</c:v>
              </c:pt>
              <c:pt idx="338">
                <c:v>-1.4802654494212959</c:v>
              </c:pt>
              <c:pt idx="339">
                <c:v>-1.4849674411185154</c:v>
              </c:pt>
              <c:pt idx="340">
                <c:v>-1.4895067708369587</c:v>
              </c:pt>
              <c:pt idx="341">
                <c:v>-1.4938672234077766</c:v>
              </c:pt>
              <c:pt idx="342">
                <c:v>-1.4980780296008245</c:v>
              </c:pt>
              <c:pt idx="343">
                <c:v>-1.5021282079541716</c:v>
              </c:pt>
              <c:pt idx="344">
                <c:v>-1.5060124542477549</c:v>
              </c:pt>
              <c:pt idx="345">
                <c:v>-1.5097697749105561</c:v>
              </c:pt>
              <c:pt idx="346">
                <c:v>-1.5133723685816469</c:v>
              </c:pt>
              <c:pt idx="347">
                <c:v>-1.5168528348202073</c:v>
              </c:pt>
              <c:pt idx="348">
                <c:v>-1.5202107448703475</c:v>
              </c:pt>
              <c:pt idx="349">
                <c:v>-1.5234291503227169</c:v>
              </c:pt>
              <c:pt idx="350">
                <c:v>-1.52651291758864</c:v>
              </c:pt>
              <c:pt idx="351">
                <c:v>-1.5295093317061492</c:v>
              </c:pt>
              <c:pt idx="352">
                <c:v>-1.5323750450260225</c:v>
              </c:pt>
              <c:pt idx="353">
                <c:v>-1.535140075001642</c:v>
              </c:pt>
              <c:pt idx="354">
                <c:v>-1.5377784204405176</c:v>
              </c:pt>
              <c:pt idx="355">
                <c:v>-1.540344501138641</c:v>
              </c:pt>
              <c:pt idx="356">
                <c:v>-1.5427915920879287</c:v>
              </c:pt>
              <c:pt idx="357">
                <c:v>-1.5451441824489123</c:v>
              </c:pt>
              <c:pt idx="358">
                <c:v>-1.547405701217019</c:v>
              </c:pt>
              <c:pt idx="359">
                <c:v>-1.5495794066360817</c:v>
              </c:pt>
              <c:pt idx="360">
                <c:v>-1.5516683953306452</c:v>
              </c:pt>
              <c:pt idx="361">
                <c:v>-1.5536879763421063</c:v>
              </c:pt>
              <c:pt idx="362">
                <c:v>-1.5556052271027745</c:v>
              </c:pt>
              <c:pt idx="363">
                <c:v>-1.5574430296666391</c:v>
              </c:pt>
              <c:pt idx="364">
                <c:v>-1.5592200324749705</c:v>
              </c:pt>
              <c:pt idx="365">
                <c:v>-1.560896617031533</c:v>
              </c:pt>
              <c:pt idx="366">
                <c:v>-1.5611371817841544</c:v>
              </c:pt>
              <c:pt idx="367">
                <c:v>-1.5625177671715182</c:v>
              </c:pt>
              <c:pt idx="368">
                <c:v>-1.5640823050472654</c:v>
              </c:pt>
              <c:pt idx="369">
                <c:v>-1.565554715674224</c:v>
              </c:pt>
              <c:pt idx="370">
                <c:v>-1.5669721971257911</c:v>
              </c:pt>
              <c:pt idx="371">
                <c:v>-1.5683214317484409</c:v>
              </c:pt>
              <c:pt idx="372">
                <c:v>-1.5696139985729005</c:v>
              </c:pt>
              <c:pt idx="373">
                <c:v>-1.5708398523802447</c:v>
              </c:pt>
              <c:pt idx="374">
                <c:v>-1.5720164676320703</c:v>
              </c:pt>
              <c:pt idx="375">
                <c:v>-1.5731276934066896</c:v>
              </c:pt>
              <c:pt idx="376">
                <c:v>-1.57418800369709</c:v>
              </c:pt>
              <c:pt idx="377">
                <c:v>-1.5752021719449674</c:v>
              </c:pt>
              <c:pt idx="378">
                <c:v>-1.5761516053532647</c:v>
              </c:pt>
              <c:pt idx="379">
                <c:v>-1.5770385106093932</c:v>
              </c:pt>
              <c:pt idx="380">
                <c:v>-1.5778971560378494</c:v>
              </c:pt>
              <c:pt idx="381">
                <c:v>-1.5786944234639679</c:v>
              </c:pt>
              <c:pt idx="382">
                <c:v>-1.5794495017143271</c:v>
              </c:pt>
              <c:pt idx="383">
                <c:v>-1.5801615312399111</c:v>
              </c:pt>
              <c:pt idx="384">
                <c:v>-1.5808128856312786</c:v>
              </c:pt>
              <c:pt idx="385">
                <c:v>-1.5814414877423479</c:v>
              </c:pt>
              <c:pt idx="386">
                <c:v>-1.5820105716469388</c:v>
              </c:pt>
              <c:pt idx="387">
                <c:v>-1.5825409377510991</c:v>
              </c:pt>
              <c:pt idx="388">
                <c:v>-1.5830459581080436</c:v>
              </c:pt>
              <c:pt idx="389">
                <c:v>-1.5834965671041346</c:v>
              </c:pt>
              <c:pt idx="390">
                <c:v>-1.5839063959153865</c:v>
              </c:pt>
              <c:pt idx="391">
                <c:v>-1.5842791367889517</c:v>
              </c:pt>
              <c:pt idx="392">
                <c:v>-1.5846141166517482</c:v>
              </c:pt>
              <c:pt idx="393">
                <c:v>-1.5849285555829322</c:v>
              </c:pt>
              <c:pt idx="394">
                <c:v>-1.5851901477171928</c:v>
              </c:pt>
              <c:pt idx="395">
                <c:v>-1.5854298000335676</c:v>
              </c:pt>
              <c:pt idx="396">
                <c:v>-1.5856177396793796</c:v>
              </c:pt>
              <c:pt idx="397">
                <c:v>-1.5857863363085702</c:v>
              </c:pt>
              <c:pt idx="398">
                <c:v>-1.5859195012618876</c:v>
              </c:pt>
              <c:pt idx="399">
                <c:v>-1.5860167689949276</c:v>
              </c:pt>
              <c:pt idx="400">
                <c:v>-1.5860813053356506</c:v>
              </c:pt>
              <c:pt idx="401">
                <c:v>-1.586127466664109</c:v>
              </c:pt>
              <c:pt idx="402">
                <c:v>-1.5861304237647589</c:v>
              </c:pt>
              <c:pt idx="403">
                <c:v>-1.5861396910506746</c:v>
              </c:pt>
              <c:pt idx="404">
                <c:v>-1.5861175835980623</c:v>
              </c:pt>
              <c:pt idx="405">
                <c:v>-1.5860641257396315</c:v>
              </c:pt>
              <c:pt idx="406">
                <c:v>-1.585993321820971</c:v>
              </c:pt>
              <c:pt idx="407">
                <c:v>-1.5858773545863092</c:v>
              </c:pt>
              <c:pt idx="408">
                <c:v>-1.585757299604591</c:v>
              </c:pt>
              <c:pt idx="409">
                <c:v>-1.5855913567270141</c:v>
              </c:pt>
              <c:pt idx="410">
                <c:v>-1.585410655237653</c:v>
              </c:pt>
              <c:pt idx="411">
                <c:v>-1.5851990395002642</c:v>
              </c:pt>
              <c:pt idx="412">
                <c:v>-1.5849576936939891</c:v>
              </c:pt>
              <c:pt idx="413">
                <c:v>-1.5847014993600474</c:v>
              </c:pt>
              <c:pt idx="414">
                <c:v>-1.5844161779985502</c:v>
              </c:pt>
              <c:pt idx="415">
                <c:v>-1.5841163941422198</c:v>
              </c:pt>
              <c:pt idx="416">
                <c:v>-1.58378809484107</c:v>
              </c:pt>
              <c:pt idx="417">
                <c:v>-1.5834323662832717</c:v>
              </c:pt>
              <c:pt idx="418">
                <c:v>-1.583062199778501</c:v>
              </c:pt>
              <c:pt idx="419">
                <c:v>-1.5826651992381873</c:v>
              </c:pt>
              <c:pt idx="420">
                <c:v>-1.5822423825815</c:v>
              </c:pt>
              <c:pt idx="421">
                <c:v>-1.5818052139983902</c:v>
              </c:pt>
              <c:pt idx="422">
                <c:v>-1.58134280885246</c:v>
              </c:pt>
              <c:pt idx="423">
                <c:v>-1.5808689339690329</c:v>
              </c:pt>
              <c:pt idx="424">
                <c:v>-1.5803691354019656</c:v>
              </c:pt>
              <c:pt idx="425">
                <c:v>-1.5798455797557964</c:v>
              </c:pt>
              <c:pt idx="426">
                <c:v>-1.5793094138901185</c:v>
              </c:pt>
              <c:pt idx="427">
                <c:v>-1.5787500218590356</c:v>
              </c:pt>
              <c:pt idx="428">
                <c:v>-1.5781682837721811</c:v>
              </c:pt>
              <c:pt idx="429">
                <c:v>-1.5775751489379584</c:v>
              </c:pt>
              <c:pt idx="430">
                <c:v>-1.5769590779546327</c:v>
              </c:pt>
              <c:pt idx="431">
                <c:v>-1.5763330735064209</c:v>
              </c:pt>
              <c:pt idx="432">
                <c:v>-1.5756856957030962</c:v>
              </c:pt>
              <c:pt idx="433">
                <c:v>-1.5750197976245848</c:v>
              </c:pt>
              <c:pt idx="434">
                <c:v>-1.5743429171062546</c:v>
              </c:pt>
              <c:pt idx="435">
                <c:v>-1.573639977188652</c:v>
              </c:pt>
              <c:pt idx="436">
                <c:v>-1.5729217361181058</c:v>
              </c:pt>
              <c:pt idx="437">
                <c:v>-1.5721908319119995</c:v>
              </c:pt>
              <c:pt idx="438">
                <c:v>-1.5714458390972657</c:v>
              </c:pt>
              <c:pt idx="439">
                <c:v>-1.5710146287560856</c:v>
              </c:pt>
              <c:pt idx="440">
                <c:v>-1.5706872441742021</c:v>
              </c:pt>
              <c:pt idx="441">
                <c:v>-1.5698973854464926</c:v>
              </c:pt>
              <c:pt idx="442">
                <c:v>-1.5691067593881556</c:v>
              </c:pt>
              <c:pt idx="443">
                <c:v>-1.5682955385149331</c:v>
              </c:pt>
              <c:pt idx="444">
                <c:v>-1.5674843431966956</c:v>
              </c:pt>
              <c:pt idx="445">
                <c:v>-1.566642653319561</c:v>
              </c:pt>
              <c:pt idx="446">
                <c:v>-1.5657935091355035</c:v>
              </c:pt>
              <c:pt idx="447">
                <c:v>-1.5649264885311154</c:v>
              </c:pt>
              <c:pt idx="448">
                <c:v>-1.5640531834668845</c:v>
              </c:pt>
              <c:pt idx="449">
                <c:v>-1.5631603949267872</c:v>
              </c:pt>
              <c:pt idx="450">
                <c:v>-1.5622544716108622</c:v>
              </c:pt>
              <c:pt idx="451">
                <c:v>-1.5613409137368883</c:v>
              </c:pt>
              <c:pt idx="452">
                <c:v>-1.5604124127561558</c:v>
              </c:pt>
              <c:pt idx="453">
                <c:v>-1.559462146764379</c:v>
              </c:pt>
              <c:pt idx="454">
                <c:v>-1.5585056521496523</c:v>
              </c:pt>
              <c:pt idx="455">
                <c:v>-1.5575463174764861</c:v>
              </c:pt>
              <c:pt idx="456">
                <c:v>-1.5565567867617394</c:v>
              </c:pt>
              <c:pt idx="457">
                <c:v>-1.5555724978507635</c:v>
              </c:pt>
              <c:pt idx="458">
                <c:v>-1.5545695580018886</c:v>
              </c:pt>
              <c:pt idx="459">
                <c:v>-1.5535453831814752</c:v>
              </c:pt>
              <c:pt idx="460">
                <c:v>-1.5525207106229819</c:v>
              </c:pt>
              <c:pt idx="461">
                <c:v>-1.5514857953053827</c:v>
              </c:pt>
              <c:pt idx="462">
                <c:v>-1.5504410526121171</c:v>
              </c:pt>
              <c:pt idx="463">
                <c:v>-1.54938059783012</c:v>
              </c:pt>
              <c:pt idx="464">
                <c:v>-1.5483174858986448</c:v>
              </c:pt>
              <c:pt idx="465">
                <c:v>-1.5472396178534709</c:v>
              </c:pt>
              <c:pt idx="466">
                <c:v>-1.5461379883582438</c:v>
              </c:pt>
              <c:pt idx="467">
                <c:v>-1.5450443703879961</c:v>
              </c:pt>
              <c:pt idx="468">
                <c:v>-1.5439375024075306</c:v>
              </c:pt>
              <c:pt idx="469">
                <c:v>-1.5428141919737346</c:v>
              </c:pt>
              <c:pt idx="470">
                <c:v>-1.5416881497621819</c:v>
              </c:pt>
              <c:pt idx="471">
                <c:v>-1.54054654382943</c:v>
              </c:pt>
              <c:pt idx="472">
                <c:v>-1.5393991126332305</c:v>
              </c:pt>
              <c:pt idx="473">
                <c:v>-1.5382407897686483</c:v>
              </c:pt>
              <c:pt idx="474">
                <c:v>-1.5370773131648354</c:v>
              </c:pt>
              <c:pt idx="475">
                <c:v>-1.5359089109428881</c:v>
              </c:pt>
              <c:pt idx="476">
                <c:v>-1.5355687636050743</c:v>
              </c:pt>
              <c:pt idx="477">
                <c:v>-1.5347216840015323</c:v>
              </c:pt>
              <c:pt idx="478">
                <c:v>-1.533530242954283</c:v>
              </c:pt>
              <c:pt idx="479">
                <c:v>-1.5323298921774107</c:v>
              </c:pt>
              <c:pt idx="480">
                <c:v>-1.531125872865464</c:v>
              </c:pt>
              <c:pt idx="481">
                <c:v>-1.5299136313226216</c:v>
              </c:pt>
              <c:pt idx="482">
                <c:v>-1.5286894456126185</c:v>
              </c:pt>
              <c:pt idx="483">
                <c:v>-1.5274577875789603</c:v>
              </c:pt>
              <c:pt idx="484">
                <c:v>-1.5262148640599436</c:v>
              </c:pt>
              <c:pt idx="485">
                <c:v>-1.5249695878640717</c:v>
              </c:pt>
              <c:pt idx="486">
                <c:v>-1.5237177445526933</c:v>
              </c:pt>
              <c:pt idx="487">
                <c:v>-1.5224596782011781</c:v>
              </c:pt>
              <c:pt idx="488">
                <c:v>-1.5211914679589176</c:v>
              </c:pt>
              <c:pt idx="489">
                <c:v>-1.5199092505656895</c:v>
              </c:pt>
              <c:pt idx="490">
                <c:v>-1.5186342412574758</c:v>
              </c:pt>
              <c:pt idx="491">
                <c:v>-1.5173414925850894</c:v>
              </c:pt>
              <c:pt idx="492">
                <c:v>-1.5160482866422151</c:v>
              </c:pt>
              <c:pt idx="493">
                <c:v>-1.5147501275970821</c:v>
              </c:pt>
              <c:pt idx="494">
                <c:v>-1.5134356798516133</c:v>
              </c:pt>
              <c:pt idx="495">
                <c:v>-1.5121248060133339</c:v>
              </c:pt>
              <c:pt idx="496">
                <c:v>-1.510806398678052</c:v>
              </c:pt>
              <c:pt idx="497">
                <c:v>-1.5094800905207153</c:v>
              </c:pt>
              <c:pt idx="498">
                <c:v>-1.5081460755231668</c:v>
              </c:pt>
              <c:pt idx="499">
                <c:v>-1.5068089635089696</c:v>
              </c:pt>
              <c:pt idx="500">
                <c:v>-1.5054723822686233</c:v>
              </c:pt>
              <c:pt idx="501">
                <c:v>-1.5041174254292369</c:v>
              </c:pt>
              <c:pt idx="502">
                <c:v>-1.5027678241904128</c:v>
              </c:pt>
              <c:pt idx="503">
                <c:v>-1.5014037670537079</c:v>
              </c:pt>
              <c:pt idx="504">
                <c:v>-1.5000408568035772</c:v>
              </c:pt>
              <c:pt idx="505">
                <c:v>-1.4986728684820676</c:v>
              </c:pt>
              <c:pt idx="506">
                <c:v>-1.4973017762464178</c:v>
              </c:pt>
              <c:pt idx="507">
                <c:v>-1.4959215409267845</c:v>
              </c:pt>
              <c:pt idx="508">
                <c:v>-1.4945399301221522</c:v>
              </c:pt>
              <c:pt idx="509">
                <c:v>-1.4931525808032742</c:v>
              </c:pt>
              <c:pt idx="510">
                <c:v>-1.4917567733147361</c:v>
              </c:pt>
              <c:pt idx="511">
                <c:v>-1.4903629137130137</c:v>
              </c:pt>
              <c:pt idx="512">
                <c:v>-1.4889536715415839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522.6"/>
          <c:min val="348.4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Frequency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0"/>
          <c:min val="-17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Reflection coefficient (dB)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VSWR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Port 1</c:v>
          </c:tx>
          <c:spPr>
            <a:ln>
              <a:solidFill>
                <a:srgbClr val="0099C9"/>
              </a:solidFill>
            </a:ln>
          </c:spPr>
          <c:marker>
            <c:symbol val="none"/>
          </c:marker>
          <c:xVal>
            <c:numLit>
              <c:formatCode>General</c:formatCode>
              <c:ptCount val="513"/>
              <c:pt idx="0">
                <c:v>348.4</c:v>
              </c:pt>
              <c:pt idx="1">
                <c:v>348.748</c:v>
              </c:pt>
              <c:pt idx="2">
                <c:v>349.097</c:v>
              </c:pt>
              <c:pt idx="3">
                <c:v>349.445</c:v>
              </c:pt>
              <c:pt idx="4">
                <c:v>349.794</c:v>
              </c:pt>
              <c:pt idx="5">
                <c:v>350.142</c:v>
              </c:pt>
              <c:pt idx="6">
                <c:v>350.49</c:v>
              </c:pt>
              <c:pt idx="7">
                <c:v>350.839</c:v>
              </c:pt>
              <c:pt idx="8">
                <c:v>351.187</c:v>
              </c:pt>
              <c:pt idx="9">
                <c:v>351.536</c:v>
              </c:pt>
              <c:pt idx="10">
                <c:v>351.88399999999996</c:v>
              </c:pt>
              <c:pt idx="11">
                <c:v>352.23199999999997</c:v>
              </c:pt>
              <c:pt idx="12">
                <c:v>352.58099999999996</c:v>
              </c:pt>
              <c:pt idx="13">
                <c:v>352.929</c:v>
              </c:pt>
              <c:pt idx="14">
                <c:v>353.27799999999996</c:v>
              </c:pt>
              <c:pt idx="15">
                <c:v>353.626</c:v>
              </c:pt>
              <c:pt idx="16">
                <c:v>353.974</c:v>
              </c:pt>
              <c:pt idx="17">
                <c:v>354.323</c:v>
              </c:pt>
              <c:pt idx="18">
                <c:v>354.671</c:v>
              </c:pt>
              <c:pt idx="19">
                <c:v>355.02</c:v>
              </c:pt>
              <c:pt idx="20">
                <c:v>355.368</c:v>
              </c:pt>
              <c:pt idx="21">
                <c:v>355.716</c:v>
              </c:pt>
              <c:pt idx="22">
                <c:v>356.065</c:v>
              </c:pt>
              <c:pt idx="23">
                <c:v>356.413</c:v>
              </c:pt>
              <c:pt idx="24">
                <c:v>356.762</c:v>
              </c:pt>
              <c:pt idx="25">
                <c:v>357.10999999999996</c:v>
              </c:pt>
              <c:pt idx="26">
                <c:v>357.45799999999997</c:v>
              </c:pt>
              <c:pt idx="27">
                <c:v>357.80699999999996</c:v>
              </c:pt>
              <c:pt idx="28">
                <c:v>358.155</c:v>
              </c:pt>
              <c:pt idx="29">
                <c:v>358.50399999999996</c:v>
              </c:pt>
              <c:pt idx="30">
                <c:v>358.852</c:v>
              </c:pt>
              <c:pt idx="31">
                <c:v>359.2</c:v>
              </c:pt>
              <c:pt idx="32">
                <c:v>359.549</c:v>
              </c:pt>
              <c:pt idx="33">
                <c:v>359.897</c:v>
              </c:pt>
              <c:pt idx="34">
                <c:v>360.246</c:v>
              </c:pt>
              <c:pt idx="35">
                <c:v>360.594</c:v>
              </c:pt>
              <c:pt idx="36">
                <c:v>360.84299999999996</c:v>
              </c:pt>
              <c:pt idx="37">
                <c:v>360.942</c:v>
              </c:pt>
              <c:pt idx="38">
                <c:v>361.291</c:v>
              </c:pt>
              <c:pt idx="39">
                <c:v>361.639</c:v>
              </c:pt>
              <c:pt idx="40">
                <c:v>361.988</c:v>
              </c:pt>
              <c:pt idx="41">
                <c:v>362.33599999999996</c:v>
              </c:pt>
              <c:pt idx="42">
                <c:v>362.68399999999997</c:v>
              </c:pt>
              <c:pt idx="43">
                <c:v>363.03299999999996</c:v>
              </c:pt>
              <c:pt idx="44">
                <c:v>363.381</c:v>
              </c:pt>
              <c:pt idx="45">
                <c:v>363.72999999999996</c:v>
              </c:pt>
              <c:pt idx="46">
                <c:v>364.078</c:v>
              </c:pt>
              <c:pt idx="47">
                <c:v>364.426</c:v>
              </c:pt>
              <c:pt idx="48">
                <c:v>364.775</c:v>
              </c:pt>
              <c:pt idx="49">
                <c:v>365.123</c:v>
              </c:pt>
              <c:pt idx="50">
                <c:v>365.472</c:v>
              </c:pt>
              <c:pt idx="51">
                <c:v>365.82</c:v>
              </c:pt>
              <c:pt idx="52">
                <c:v>366.168</c:v>
              </c:pt>
              <c:pt idx="53">
                <c:v>366.517</c:v>
              </c:pt>
              <c:pt idx="54">
                <c:v>366.865</c:v>
              </c:pt>
              <c:pt idx="55">
                <c:v>367.214</c:v>
              </c:pt>
              <c:pt idx="56">
                <c:v>367.56199999999995</c:v>
              </c:pt>
              <c:pt idx="57">
                <c:v>367.90999999999997</c:v>
              </c:pt>
              <c:pt idx="58">
                <c:v>368.25899999999996</c:v>
              </c:pt>
              <c:pt idx="59">
                <c:v>368.60699999999997</c:v>
              </c:pt>
              <c:pt idx="60">
                <c:v>368.95599999999996</c:v>
              </c:pt>
              <c:pt idx="61">
                <c:v>369.304</c:v>
              </c:pt>
              <c:pt idx="62">
                <c:v>369.652</c:v>
              </c:pt>
              <c:pt idx="63">
                <c:v>370.001</c:v>
              </c:pt>
              <c:pt idx="64">
                <c:v>370.349</c:v>
              </c:pt>
              <c:pt idx="65">
                <c:v>370.698</c:v>
              </c:pt>
              <c:pt idx="66">
                <c:v>371.046</c:v>
              </c:pt>
              <c:pt idx="67">
                <c:v>371.394</c:v>
              </c:pt>
              <c:pt idx="68">
                <c:v>371.743</c:v>
              </c:pt>
              <c:pt idx="69">
                <c:v>372.091</c:v>
              </c:pt>
              <c:pt idx="70">
                <c:v>372.44</c:v>
              </c:pt>
              <c:pt idx="71">
                <c:v>372.788</c:v>
              </c:pt>
              <c:pt idx="72">
                <c:v>373.13599999999997</c:v>
              </c:pt>
              <c:pt idx="73">
                <c:v>373.286</c:v>
              </c:pt>
              <c:pt idx="74">
                <c:v>373.48499999999996</c:v>
              </c:pt>
              <c:pt idx="75">
                <c:v>373.83299999999997</c:v>
              </c:pt>
              <c:pt idx="76">
                <c:v>374.18199999999996</c:v>
              </c:pt>
              <c:pt idx="77">
                <c:v>374.53</c:v>
              </c:pt>
              <c:pt idx="78">
                <c:v>374.878</c:v>
              </c:pt>
              <c:pt idx="79">
                <c:v>375.227</c:v>
              </c:pt>
              <c:pt idx="80">
                <c:v>375.575</c:v>
              </c:pt>
              <c:pt idx="81">
                <c:v>375.924</c:v>
              </c:pt>
              <c:pt idx="82">
                <c:v>376.272</c:v>
              </c:pt>
              <c:pt idx="83">
                <c:v>376.62</c:v>
              </c:pt>
              <c:pt idx="84">
                <c:v>376.969</c:v>
              </c:pt>
              <c:pt idx="85">
                <c:v>377.317</c:v>
              </c:pt>
              <c:pt idx="86">
                <c:v>377.666</c:v>
              </c:pt>
              <c:pt idx="87">
                <c:v>378.014</c:v>
              </c:pt>
              <c:pt idx="88">
                <c:v>378.36199999999997</c:v>
              </c:pt>
              <c:pt idx="89">
                <c:v>378.71099999999996</c:v>
              </c:pt>
              <c:pt idx="90">
                <c:v>379.05899999999997</c:v>
              </c:pt>
              <c:pt idx="91">
                <c:v>379.40799999999996</c:v>
              </c:pt>
              <c:pt idx="92">
                <c:v>379.756</c:v>
              </c:pt>
              <c:pt idx="93">
                <c:v>380.104</c:v>
              </c:pt>
              <c:pt idx="94">
                <c:v>380.453</c:v>
              </c:pt>
              <c:pt idx="95">
                <c:v>380.801</c:v>
              </c:pt>
              <c:pt idx="96">
                <c:v>381.15</c:v>
              </c:pt>
              <c:pt idx="97">
                <c:v>381.498</c:v>
              </c:pt>
              <c:pt idx="98">
                <c:v>381.846</c:v>
              </c:pt>
              <c:pt idx="99">
                <c:v>382.195</c:v>
              </c:pt>
              <c:pt idx="100">
                <c:v>382.543</c:v>
              </c:pt>
              <c:pt idx="101">
                <c:v>382.892</c:v>
              </c:pt>
              <c:pt idx="102">
                <c:v>383.24</c:v>
              </c:pt>
              <c:pt idx="103">
                <c:v>383.58799999999997</c:v>
              </c:pt>
              <c:pt idx="104">
                <c:v>383.93699999999995</c:v>
              </c:pt>
              <c:pt idx="105">
                <c:v>384.28499999999997</c:v>
              </c:pt>
              <c:pt idx="106">
                <c:v>384.63399999999996</c:v>
              </c:pt>
              <c:pt idx="107">
                <c:v>384.98199999999997</c:v>
              </c:pt>
              <c:pt idx="108">
                <c:v>385.33</c:v>
              </c:pt>
              <c:pt idx="109">
                <c:v>385.679</c:v>
              </c:pt>
              <c:pt idx="110">
                <c:v>385.729</c:v>
              </c:pt>
              <c:pt idx="111">
                <c:v>386.027</c:v>
              </c:pt>
              <c:pt idx="112">
                <c:v>386.376</c:v>
              </c:pt>
              <c:pt idx="113">
                <c:v>386.724</c:v>
              </c:pt>
              <c:pt idx="114">
                <c:v>387.072</c:v>
              </c:pt>
              <c:pt idx="115">
                <c:v>387.421</c:v>
              </c:pt>
              <c:pt idx="116">
                <c:v>387.769</c:v>
              </c:pt>
              <c:pt idx="117">
                <c:v>388.118</c:v>
              </c:pt>
              <c:pt idx="118">
                <c:v>388.466</c:v>
              </c:pt>
              <c:pt idx="119">
                <c:v>388.81399999999996</c:v>
              </c:pt>
              <c:pt idx="120">
                <c:v>389.16299999999995</c:v>
              </c:pt>
              <c:pt idx="121">
                <c:v>389.51099999999997</c:v>
              </c:pt>
              <c:pt idx="122">
                <c:v>389.85999999999996</c:v>
              </c:pt>
              <c:pt idx="123">
                <c:v>390.20799999999997</c:v>
              </c:pt>
              <c:pt idx="124">
                <c:v>390.556</c:v>
              </c:pt>
              <c:pt idx="125">
                <c:v>390.905</c:v>
              </c:pt>
              <c:pt idx="126">
                <c:v>391.253</c:v>
              </c:pt>
              <c:pt idx="127">
                <c:v>391.602</c:v>
              </c:pt>
              <c:pt idx="128">
                <c:v>391.95</c:v>
              </c:pt>
              <c:pt idx="129">
                <c:v>392.298</c:v>
              </c:pt>
              <c:pt idx="130">
                <c:v>392.647</c:v>
              </c:pt>
              <c:pt idx="131">
                <c:v>392.995</c:v>
              </c:pt>
              <c:pt idx="132">
                <c:v>393.344</c:v>
              </c:pt>
              <c:pt idx="133">
                <c:v>393.692</c:v>
              </c:pt>
              <c:pt idx="134">
                <c:v>394.03999999999996</c:v>
              </c:pt>
              <c:pt idx="135">
                <c:v>394.389</c:v>
              </c:pt>
              <c:pt idx="136">
                <c:v>394.73699999999997</c:v>
              </c:pt>
              <c:pt idx="137">
                <c:v>395.08599999999996</c:v>
              </c:pt>
              <c:pt idx="138">
                <c:v>395.43399999999997</c:v>
              </c:pt>
              <c:pt idx="139">
                <c:v>395.782</c:v>
              </c:pt>
              <c:pt idx="140">
                <c:v>396.131</c:v>
              </c:pt>
              <c:pt idx="141">
                <c:v>396.479</c:v>
              </c:pt>
              <c:pt idx="142">
                <c:v>396.828</c:v>
              </c:pt>
              <c:pt idx="143">
                <c:v>397.176</c:v>
              </c:pt>
              <c:pt idx="144">
                <c:v>397.524</c:v>
              </c:pt>
              <c:pt idx="145">
                <c:v>397.873</c:v>
              </c:pt>
              <c:pt idx="146">
                <c:v>398.171</c:v>
              </c:pt>
              <c:pt idx="147">
                <c:v>398.221</c:v>
              </c:pt>
              <c:pt idx="148">
                <c:v>398.57</c:v>
              </c:pt>
              <c:pt idx="149">
                <c:v>398.918</c:v>
              </c:pt>
              <c:pt idx="150">
                <c:v>399.26599999999996</c:v>
              </c:pt>
              <c:pt idx="151">
                <c:v>399.615</c:v>
              </c:pt>
              <c:pt idx="152">
                <c:v>399.96299999999997</c:v>
              </c:pt>
              <c:pt idx="153">
                <c:v>400.31199999999995</c:v>
              </c:pt>
              <c:pt idx="154">
                <c:v>400.65999999999997</c:v>
              </c:pt>
              <c:pt idx="155">
                <c:v>401.008</c:v>
              </c:pt>
              <c:pt idx="156">
                <c:v>401.35699999999997</c:v>
              </c:pt>
              <c:pt idx="157">
                <c:v>401.705</c:v>
              </c:pt>
              <c:pt idx="158">
                <c:v>402.054</c:v>
              </c:pt>
              <c:pt idx="159">
                <c:v>402.402</c:v>
              </c:pt>
              <c:pt idx="160">
                <c:v>402.75</c:v>
              </c:pt>
              <c:pt idx="161">
                <c:v>403.099</c:v>
              </c:pt>
              <c:pt idx="162">
                <c:v>403.447</c:v>
              </c:pt>
              <c:pt idx="163">
                <c:v>403.796</c:v>
              </c:pt>
              <c:pt idx="164">
                <c:v>404.144</c:v>
              </c:pt>
              <c:pt idx="165">
                <c:v>404.49199999999996</c:v>
              </c:pt>
              <c:pt idx="166">
                <c:v>404.841</c:v>
              </c:pt>
              <c:pt idx="167">
                <c:v>405.18899999999996</c:v>
              </c:pt>
              <c:pt idx="168">
                <c:v>405.53799999999995</c:v>
              </c:pt>
              <c:pt idx="169">
                <c:v>405.88599999999997</c:v>
              </c:pt>
              <c:pt idx="170">
                <c:v>406.234</c:v>
              </c:pt>
              <c:pt idx="171">
                <c:v>406.58299999999997</c:v>
              </c:pt>
              <c:pt idx="172">
                <c:v>406.931</c:v>
              </c:pt>
              <c:pt idx="173">
                <c:v>407.28</c:v>
              </c:pt>
              <c:pt idx="174">
                <c:v>407.628</c:v>
              </c:pt>
              <c:pt idx="175">
                <c:v>407.976</c:v>
              </c:pt>
              <c:pt idx="176">
                <c:v>408.325</c:v>
              </c:pt>
              <c:pt idx="177">
                <c:v>408.673</c:v>
              </c:pt>
              <c:pt idx="178">
                <c:v>409.022</c:v>
              </c:pt>
              <c:pt idx="179">
                <c:v>409.37</c:v>
              </c:pt>
              <c:pt idx="180">
                <c:v>409.71799999999996</c:v>
              </c:pt>
              <c:pt idx="181">
                <c:v>410.067</c:v>
              </c:pt>
              <c:pt idx="182">
                <c:v>410.41499999999996</c:v>
              </c:pt>
              <c:pt idx="183">
                <c:v>410.614</c:v>
              </c:pt>
              <c:pt idx="184">
                <c:v>410.76399999999995</c:v>
              </c:pt>
              <c:pt idx="185">
                <c:v>411.11199999999997</c:v>
              </c:pt>
              <c:pt idx="186">
                <c:v>411.46</c:v>
              </c:pt>
              <c:pt idx="187">
                <c:v>411.80899999999997</c:v>
              </c:pt>
              <c:pt idx="188">
                <c:v>412.157</c:v>
              </c:pt>
              <c:pt idx="189">
                <c:v>412.506</c:v>
              </c:pt>
              <c:pt idx="190">
                <c:v>412.854</c:v>
              </c:pt>
              <c:pt idx="191">
                <c:v>413.202</c:v>
              </c:pt>
              <c:pt idx="192">
                <c:v>413.551</c:v>
              </c:pt>
              <c:pt idx="193">
                <c:v>413.899</c:v>
              </c:pt>
              <c:pt idx="194">
                <c:v>414.248</c:v>
              </c:pt>
              <c:pt idx="195">
                <c:v>414.596</c:v>
              </c:pt>
              <c:pt idx="196">
                <c:v>414.94399999999996</c:v>
              </c:pt>
              <c:pt idx="197">
                <c:v>415.293</c:v>
              </c:pt>
              <c:pt idx="198">
                <c:v>415.64099999999996</c:v>
              </c:pt>
              <c:pt idx="199">
                <c:v>415.99</c:v>
              </c:pt>
              <c:pt idx="200">
                <c:v>416.33799999999997</c:v>
              </c:pt>
              <c:pt idx="201">
                <c:v>416.686</c:v>
              </c:pt>
              <c:pt idx="202">
                <c:v>417.03499999999997</c:v>
              </c:pt>
              <c:pt idx="203">
                <c:v>417.383</c:v>
              </c:pt>
              <c:pt idx="204">
                <c:v>417.73199999999997</c:v>
              </c:pt>
              <c:pt idx="205">
                <c:v>418.08</c:v>
              </c:pt>
              <c:pt idx="206">
                <c:v>418.428</c:v>
              </c:pt>
              <c:pt idx="207">
                <c:v>418.777</c:v>
              </c:pt>
              <c:pt idx="208">
                <c:v>419.125</c:v>
              </c:pt>
              <c:pt idx="209">
                <c:v>419.474</c:v>
              </c:pt>
              <c:pt idx="210">
                <c:v>419.822</c:v>
              </c:pt>
              <c:pt idx="211">
                <c:v>420.16999999999996</c:v>
              </c:pt>
              <c:pt idx="212">
                <c:v>420.519</c:v>
              </c:pt>
              <c:pt idx="213">
                <c:v>420.86699999999996</c:v>
              </c:pt>
              <c:pt idx="214">
                <c:v>421.216</c:v>
              </c:pt>
              <c:pt idx="215">
                <c:v>421.56399999999996</c:v>
              </c:pt>
              <c:pt idx="216">
                <c:v>421.912</c:v>
              </c:pt>
              <c:pt idx="217">
                <c:v>422.26099999999997</c:v>
              </c:pt>
              <c:pt idx="218">
                <c:v>422.609</c:v>
              </c:pt>
              <c:pt idx="219">
                <c:v>422.95799999999997</c:v>
              </c:pt>
              <c:pt idx="220">
                <c:v>423.05699999999996</c:v>
              </c:pt>
              <c:pt idx="221">
                <c:v>423.306</c:v>
              </c:pt>
              <c:pt idx="222">
                <c:v>423.654</c:v>
              </c:pt>
              <c:pt idx="223">
                <c:v>424.003</c:v>
              </c:pt>
              <c:pt idx="224">
                <c:v>424.351</c:v>
              </c:pt>
              <c:pt idx="225">
                <c:v>424.7</c:v>
              </c:pt>
              <c:pt idx="226">
                <c:v>425.048</c:v>
              </c:pt>
              <c:pt idx="227">
                <c:v>425.39599999999996</c:v>
              </c:pt>
              <c:pt idx="228">
                <c:v>425.745</c:v>
              </c:pt>
              <c:pt idx="229">
                <c:v>426.09299999999996</c:v>
              </c:pt>
              <c:pt idx="230">
                <c:v>426.442</c:v>
              </c:pt>
              <c:pt idx="231">
                <c:v>426.78999999999996</c:v>
              </c:pt>
              <c:pt idx="232">
                <c:v>427.138</c:v>
              </c:pt>
              <c:pt idx="233">
                <c:v>427.48699999999997</c:v>
              </c:pt>
              <c:pt idx="234">
                <c:v>427.835</c:v>
              </c:pt>
              <c:pt idx="235">
                <c:v>428.18399999999997</c:v>
              </c:pt>
              <c:pt idx="236">
                <c:v>428.532</c:v>
              </c:pt>
              <c:pt idx="237">
                <c:v>428.88</c:v>
              </c:pt>
              <c:pt idx="238">
                <c:v>429.229</c:v>
              </c:pt>
              <c:pt idx="239">
                <c:v>429.577</c:v>
              </c:pt>
              <c:pt idx="240">
                <c:v>429.926</c:v>
              </c:pt>
              <c:pt idx="241">
                <c:v>430.274</c:v>
              </c:pt>
              <c:pt idx="242">
                <c:v>430.62199999999996</c:v>
              </c:pt>
              <c:pt idx="243">
                <c:v>430.971</c:v>
              </c:pt>
              <c:pt idx="244">
                <c:v>431.31899999999996</c:v>
              </c:pt>
              <c:pt idx="245">
                <c:v>431.668</c:v>
              </c:pt>
              <c:pt idx="246">
                <c:v>432.01599999999996</c:v>
              </c:pt>
              <c:pt idx="247">
                <c:v>432.364</c:v>
              </c:pt>
              <c:pt idx="248">
                <c:v>432.71299999999997</c:v>
              </c:pt>
              <c:pt idx="249">
                <c:v>433.061</c:v>
              </c:pt>
              <c:pt idx="250">
                <c:v>433.40999999999997</c:v>
              </c:pt>
              <c:pt idx="251">
                <c:v>433.758</c:v>
              </c:pt>
              <c:pt idx="252">
                <c:v>434.106</c:v>
              </c:pt>
              <c:pt idx="253">
                <c:v>434.455</c:v>
              </c:pt>
              <c:pt idx="254">
                <c:v>434.803</c:v>
              </c:pt>
              <c:pt idx="255">
                <c:v>435.152</c:v>
              </c:pt>
              <c:pt idx="256">
                <c:v>435.5</c:v>
              </c:pt>
              <c:pt idx="257">
                <c:v>435.84799999999996</c:v>
              </c:pt>
              <c:pt idx="258">
                <c:v>436.197</c:v>
              </c:pt>
              <c:pt idx="259">
                <c:v>436.54499999999996</c:v>
              </c:pt>
              <c:pt idx="260">
                <c:v>436.894</c:v>
              </c:pt>
              <c:pt idx="261">
                <c:v>437.24199999999996</c:v>
              </c:pt>
              <c:pt idx="262">
                <c:v>437.59</c:v>
              </c:pt>
              <c:pt idx="263">
                <c:v>437.93899999999996</c:v>
              </c:pt>
              <c:pt idx="264">
                <c:v>438.287</c:v>
              </c:pt>
              <c:pt idx="265">
                <c:v>438.63599999999997</c:v>
              </c:pt>
              <c:pt idx="266">
                <c:v>438.984</c:v>
              </c:pt>
              <c:pt idx="267">
                <c:v>439.332</c:v>
              </c:pt>
              <c:pt idx="268">
                <c:v>439.681</c:v>
              </c:pt>
              <c:pt idx="269">
                <c:v>440.029</c:v>
              </c:pt>
              <c:pt idx="270">
                <c:v>440.378</c:v>
              </c:pt>
              <c:pt idx="271">
                <c:v>440.726</c:v>
              </c:pt>
              <c:pt idx="272">
                <c:v>441.07399999999996</c:v>
              </c:pt>
              <c:pt idx="273">
                <c:v>441.423</c:v>
              </c:pt>
              <c:pt idx="274">
                <c:v>441.77099999999996</c:v>
              </c:pt>
              <c:pt idx="275">
                <c:v>442.12</c:v>
              </c:pt>
              <c:pt idx="276">
                <c:v>442.46799999999996</c:v>
              </c:pt>
              <c:pt idx="277">
                <c:v>442.816</c:v>
              </c:pt>
              <c:pt idx="278">
                <c:v>443.16499999999996</c:v>
              </c:pt>
              <c:pt idx="279">
                <c:v>443.513</c:v>
              </c:pt>
              <c:pt idx="280">
                <c:v>443.86199999999997</c:v>
              </c:pt>
              <c:pt idx="281">
                <c:v>444.21</c:v>
              </c:pt>
              <c:pt idx="282">
                <c:v>444.558</c:v>
              </c:pt>
              <c:pt idx="283">
                <c:v>444.907</c:v>
              </c:pt>
              <c:pt idx="284">
                <c:v>445.255</c:v>
              </c:pt>
              <c:pt idx="285">
                <c:v>445.604</c:v>
              </c:pt>
              <c:pt idx="286">
                <c:v>445.952</c:v>
              </c:pt>
              <c:pt idx="287">
                <c:v>446.29999999999995</c:v>
              </c:pt>
              <c:pt idx="288">
                <c:v>446.649</c:v>
              </c:pt>
              <c:pt idx="289">
                <c:v>446.99699999999996</c:v>
              </c:pt>
              <c:pt idx="290">
                <c:v>447.346</c:v>
              </c:pt>
              <c:pt idx="291">
                <c:v>447.69399999999996</c:v>
              </c:pt>
              <c:pt idx="292">
                <c:v>447.943</c:v>
              </c:pt>
              <c:pt idx="293">
                <c:v>448.042</c:v>
              </c:pt>
              <c:pt idx="294">
                <c:v>448.39099999999996</c:v>
              </c:pt>
              <c:pt idx="295">
                <c:v>448.739</c:v>
              </c:pt>
              <c:pt idx="296">
                <c:v>449.08799999999997</c:v>
              </c:pt>
              <c:pt idx="297">
                <c:v>449.436</c:v>
              </c:pt>
              <c:pt idx="298">
                <c:v>449.784</c:v>
              </c:pt>
              <c:pt idx="299">
                <c:v>450.133</c:v>
              </c:pt>
              <c:pt idx="300">
                <c:v>450.481</c:v>
              </c:pt>
              <c:pt idx="301">
                <c:v>450.83</c:v>
              </c:pt>
              <c:pt idx="302">
                <c:v>451.178</c:v>
              </c:pt>
              <c:pt idx="303">
                <c:v>451.52599999999995</c:v>
              </c:pt>
              <c:pt idx="304">
                <c:v>451.875</c:v>
              </c:pt>
              <c:pt idx="305">
                <c:v>452.22299999999996</c:v>
              </c:pt>
              <c:pt idx="306">
                <c:v>452.572</c:v>
              </c:pt>
              <c:pt idx="307">
                <c:v>452.91999999999996</c:v>
              </c:pt>
              <c:pt idx="308">
                <c:v>453.268</c:v>
              </c:pt>
              <c:pt idx="309">
                <c:v>453.61699999999996</c:v>
              </c:pt>
              <c:pt idx="310">
                <c:v>453.965</c:v>
              </c:pt>
              <c:pt idx="311">
                <c:v>454.31399999999996</c:v>
              </c:pt>
              <c:pt idx="312">
                <c:v>454.662</c:v>
              </c:pt>
              <c:pt idx="313">
                <c:v>455.01</c:v>
              </c:pt>
              <c:pt idx="314">
                <c:v>455.359</c:v>
              </c:pt>
              <c:pt idx="315">
                <c:v>455.707</c:v>
              </c:pt>
              <c:pt idx="316">
                <c:v>456.056</c:v>
              </c:pt>
              <c:pt idx="317">
                <c:v>456.404</c:v>
              </c:pt>
              <c:pt idx="318">
                <c:v>456.75199999999995</c:v>
              </c:pt>
              <c:pt idx="319">
                <c:v>457.101</c:v>
              </c:pt>
              <c:pt idx="320">
                <c:v>457.44899999999996</c:v>
              </c:pt>
              <c:pt idx="321">
                <c:v>457.798</c:v>
              </c:pt>
              <c:pt idx="322">
                <c:v>458.14599999999996</c:v>
              </c:pt>
              <c:pt idx="323">
                <c:v>458.49399999999997</c:v>
              </c:pt>
              <c:pt idx="324">
                <c:v>458.84299999999996</c:v>
              </c:pt>
              <c:pt idx="325">
                <c:v>459.191</c:v>
              </c:pt>
              <c:pt idx="326">
                <c:v>459.53999999999996</c:v>
              </c:pt>
              <c:pt idx="327">
                <c:v>459.888</c:v>
              </c:pt>
              <c:pt idx="328">
                <c:v>460.236</c:v>
              </c:pt>
              <c:pt idx="329">
                <c:v>460.38599999999997</c:v>
              </c:pt>
              <c:pt idx="330">
                <c:v>460.585</c:v>
              </c:pt>
              <c:pt idx="331">
                <c:v>460.933</c:v>
              </c:pt>
              <c:pt idx="332">
                <c:v>461.282</c:v>
              </c:pt>
              <c:pt idx="333">
                <c:v>461.63</c:v>
              </c:pt>
              <c:pt idx="334">
                <c:v>461.97799999999995</c:v>
              </c:pt>
              <c:pt idx="335">
                <c:v>462.327</c:v>
              </c:pt>
              <c:pt idx="336">
                <c:v>462.67499999999995</c:v>
              </c:pt>
              <c:pt idx="337">
                <c:v>463.024</c:v>
              </c:pt>
              <c:pt idx="338">
                <c:v>463.37199999999996</c:v>
              </c:pt>
              <c:pt idx="339">
                <c:v>463.71999999999997</c:v>
              </c:pt>
              <c:pt idx="340">
                <c:v>464.06899999999996</c:v>
              </c:pt>
              <c:pt idx="341">
                <c:v>464.417</c:v>
              </c:pt>
              <c:pt idx="342">
                <c:v>464.76599999999996</c:v>
              </c:pt>
              <c:pt idx="343">
                <c:v>465.114</c:v>
              </c:pt>
              <c:pt idx="344">
                <c:v>465.462</c:v>
              </c:pt>
              <c:pt idx="345">
                <c:v>465.811</c:v>
              </c:pt>
              <c:pt idx="346">
                <c:v>466.159</c:v>
              </c:pt>
              <c:pt idx="347">
                <c:v>466.508</c:v>
              </c:pt>
              <c:pt idx="348">
                <c:v>466.856</c:v>
              </c:pt>
              <c:pt idx="349">
                <c:v>467.20399999999995</c:v>
              </c:pt>
              <c:pt idx="350">
                <c:v>467.553</c:v>
              </c:pt>
              <c:pt idx="351">
                <c:v>467.90099999999995</c:v>
              </c:pt>
              <c:pt idx="352">
                <c:v>468.25</c:v>
              </c:pt>
              <c:pt idx="353">
                <c:v>468.59799999999996</c:v>
              </c:pt>
              <c:pt idx="354">
                <c:v>468.94599999999997</c:v>
              </c:pt>
              <c:pt idx="355">
                <c:v>469.29499999999996</c:v>
              </c:pt>
              <c:pt idx="356">
                <c:v>469.643</c:v>
              </c:pt>
              <c:pt idx="357">
                <c:v>469.99199999999996</c:v>
              </c:pt>
              <c:pt idx="358">
                <c:v>470.34</c:v>
              </c:pt>
              <c:pt idx="359">
                <c:v>470.688</c:v>
              </c:pt>
              <c:pt idx="360">
                <c:v>471.037</c:v>
              </c:pt>
              <c:pt idx="361">
                <c:v>471.385</c:v>
              </c:pt>
              <c:pt idx="362">
                <c:v>471.734</c:v>
              </c:pt>
              <c:pt idx="363">
                <c:v>472.082</c:v>
              </c:pt>
              <c:pt idx="364">
                <c:v>472.43</c:v>
              </c:pt>
              <c:pt idx="365">
                <c:v>472.779</c:v>
              </c:pt>
              <c:pt idx="366">
                <c:v>472.82899999999995</c:v>
              </c:pt>
              <c:pt idx="367">
                <c:v>473.12699999999995</c:v>
              </c:pt>
              <c:pt idx="368">
                <c:v>473.476</c:v>
              </c:pt>
              <c:pt idx="369">
                <c:v>473.82399999999996</c:v>
              </c:pt>
              <c:pt idx="370">
                <c:v>474.17199999999997</c:v>
              </c:pt>
              <c:pt idx="371">
                <c:v>474.52099999999996</c:v>
              </c:pt>
              <c:pt idx="372">
                <c:v>474.86899999999997</c:v>
              </c:pt>
              <c:pt idx="373">
                <c:v>475.21799999999996</c:v>
              </c:pt>
              <c:pt idx="374">
                <c:v>475.566</c:v>
              </c:pt>
              <c:pt idx="375">
                <c:v>475.914</c:v>
              </c:pt>
              <c:pt idx="376">
                <c:v>476.263</c:v>
              </c:pt>
              <c:pt idx="377">
                <c:v>476.611</c:v>
              </c:pt>
              <c:pt idx="378">
                <c:v>476.96</c:v>
              </c:pt>
              <c:pt idx="379">
                <c:v>477.308</c:v>
              </c:pt>
              <c:pt idx="380">
                <c:v>477.656</c:v>
              </c:pt>
              <c:pt idx="381">
                <c:v>478.005</c:v>
              </c:pt>
              <c:pt idx="382">
                <c:v>478.35299999999995</c:v>
              </c:pt>
              <c:pt idx="383">
                <c:v>478.702</c:v>
              </c:pt>
              <c:pt idx="384">
                <c:v>479.04999999999995</c:v>
              </c:pt>
              <c:pt idx="385">
                <c:v>479.39799999999997</c:v>
              </c:pt>
              <c:pt idx="386">
                <c:v>479.74699999999996</c:v>
              </c:pt>
              <c:pt idx="387">
                <c:v>480.09499999999997</c:v>
              </c:pt>
              <c:pt idx="388">
                <c:v>480.44399999999996</c:v>
              </c:pt>
              <c:pt idx="389">
                <c:v>480.792</c:v>
              </c:pt>
              <c:pt idx="390">
                <c:v>481.14</c:v>
              </c:pt>
              <c:pt idx="391">
                <c:v>481.489</c:v>
              </c:pt>
              <c:pt idx="392">
                <c:v>481.837</c:v>
              </c:pt>
              <c:pt idx="393">
                <c:v>482.186</c:v>
              </c:pt>
              <c:pt idx="394">
                <c:v>482.534</c:v>
              </c:pt>
              <c:pt idx="395">
                <c:v>482.882</c:v>
              </c:pt>
              <c:pt idx="396">
                <c:v>483.231</c:v>
              </c:pt>
              <c:pt idx="397">
                <c:v>483.57899999999995</c:v>
              </c:pt>
              <c:pt idx="398">
                <c:v>483.928</c:v>
              </c:pt>
              <c:pt idx="399">
                <c:v>484.27599999999995</c:v>
              </c:pt>
              <c:pt idx="400">
                <c:v>484.62399999999997</c:v>
              </c:pt>
              <c:pt idx="401">
                <c:v>484.97299999999996</c:v>
              </c:pt>
              <c:pt idx="402">
                <c:v>485.27099999999996</c:v>
              </c:pt>
              <c:pt idx="403">
                <c:v>485.32099999999997</c:v>
              </c:pt>
              <c:pt idx="404">
                <c:v>485.66999999999996</c:v>
              </c:pt>
              <c:pt idx="405">
                <c:v>486.018</c:v>
              </c:pt>
              <c:pt idx="406">
                <c:v>486.366</c:v>
              </c:pt>
              <c:pt idx="407">
                <c:v>486.715</c:v>
              </c:pt>
              <c:pt idx="408">
                <c:v>487.063</c:v>
              </c:pt>
              <c:pt idx="409">
                <c:v>487.412</c:v>
              </c:pt>
              <c:pt idx="410">
                <c:v>487.76</c:v>
              </c:pt>
              <c:pt idx="411">
                <c:v>488.108</c:v>
              </c:pt>
              <c:pt idx="412">
                <c:v>488.457</c:v>
              </c:pt>
              <c:pt idx="413">
                <c:v>488.80499999999995</c:v>
              </c:pt>
              <c:pt idx="414">
                <c:v>489.154</c:v>
              </c:pt>
              <c:pt idx="415">
                <c:v>489.50199999999995</c:v>
              </c:pt>
              <c:pt idx="416">
                <c:v>489.84999999999997</c:v>
              </c:pt>
              <c:pt idx="417">
                <c:v>490.19899999999996</c:v>
              </c:pt>
              <c:pt idx="418">
                <c:v>490.54699999999997</c:v>
              </c:pt>
              <c:pt idx="419">
                <c:v>490.89599999999996</c:v>
              </c:pt>
              <c:pt idx="420">
                <c:v>491.24399999999997</c:v>
              </c:pt>
              <c:pt idx="421">
                <c:v>491.592</c:v>
              </c:pt>
              <c:pt idx="422">
                <c:v>491.941</c:v>
              </c:pt>
              <c:pt idx="423">
                <c:v>492.289</c:v>
              </c:pt>
              <c:pt idx="424">
                <c:v>492.638</c:v>
              </c:pt>
              <c:pt idx="425">
                <c:v>492.986</c:v>
              </c:pt>
              <c:pt idx="426">
                <c:v>493.334</c:v>
              </c:pt>
              <c:pt idx="427">
                <c:v>493.683</c:v>
              </c:pt>
              <c:pt idx="428">
                <c:v>494.031</c:v>
              </c:pt>
              <c:pt idx="429">
                <c:v>494.38</c:v>
              </c:pt>
              <c:pt idx="430">
                <c:v>494.72799999999995</c:v>
              </c:pt>
              <c:pt idx="431">
                <c:v>495.07599999999996</c:v>
              </c:pt>
              <c:pt idx="432">
                <c:v>495.42499999999995</c:v>
              </c:pt>
              <c:pt idx="433">
                <c:v>495.77299999999997</c:v>
              </c:pt>
              <c:pt idx="434">
                <c:v>496.12199999999996</c:v>
              </c:pt>
              <c:pt idx="435">
                <c:v>496.46999999999997</c:v>
              </c:pt>
              <c:pt idx="436">
                <c:v>496.818</c:v>
              </c:pt>
              <c:pt idx="437">
                <c:v>497.167</c:v>
              </c:pt>
              <c:pt idx="438">
                <c:v>497.515</c:v>
              </c:pt>
              <c:pt idx="439">
                <c:v>497.714</c:v>
              </c:pt>
              <c:pt idx="440">
                <c:v>497.864</c:v>
              </c:pt>
              <c:pt idx="441">
                <c:v>498.212</c:v>
              </c:pt>
              <c:pt idx="442">
                <c:v>498.56</c:v>
              </c:pt>
              <c:pt idx="443">
                <c:v>498.909</c:v>
              </c:pt>
              <c:pt idx="444">
                <c:v>499.257</c:v>
              </c:pt>
              <c:pt idx="445">
                <c:v>499.606</c:v>
              </c:pt>
              <c:pt idx="446">
                <c:v>499.95399999999995</c:v>
              </c:pt>
              <c:pt idx="447">
                <c:v>500.30199999999996</c:v>
              </c:pt>
              <c:pt idx="448">
                <c:v>500.65099999999995</c:v>
              </c:pt>
              <c:pt idx="449">
                <c:v>500.99899999999997</c:v>
              </c:pt>
              <c:pt idx="450">
                <c:v>501.34799999999996</c:v>
              </c:pt>
              <c:pt idx="451">
                <c:v>501.69599999999997</c:v>
              </c:pt>
              <c:pt idx="452">
                <c:v>502.044</c:v>
              </c:pt>
              <c:pt idx="453">
                <c:v>502.393</c:v>
              </c:pt>
              <c:pt idx="454">
                <c:v>502.741</c:v>
              </c:pt>
              <c:pt idx="455">
                <c:v>503.09</c:v>
              </c:pt>
              <c:pt idx="456">
                <c:v>503.438</c:v>
              </c:pt>
              <c:pt idx="457">
                <c:v>503.786</c:v>
              </c:pt>
              <c:pt idx="458">
                <c:v>504.135</c:v>
              </c:pt>
              <c:pt idx="459">
                <c:v>504.483</c:v>
              </c:pt>
              <c:pt idx="460">
                <c:v>504.832</c:v>
              </c:pt>
              <c:pt idx="461">
                <c:v>505.17999999999995</c:v>
              </c:pt>
              <c:pt idx="462">
                <c:v>505.52799999999996</c:v>
              </c:pt>
              <c:pt idx="463">
                <c:v>505.87699999999995</c:v>
              </c:pt>
              <c:pt idx="464">
                <c:v>506.22499999999997</c:v>
              </c:pt>
              <c:pt idx="465">
                <c:v>506.57399999999996</c:v>
              </c:pt>
              <c:pt idx="466">
                <c:v>506.92199999999997</c:v>
              </c:pt>
              <c:pt idx="467">
                <c:v>507.27</c:v>
              </c:pt>
              <c:pt idx="468">
                <c:v>507.61899999999997</c:v>
              </c:pt>
              <c:pt idx="469">
                <c:v>507.967</c:v>
              </c:pt>
              <c:pt idx="470">
                <c:v>508.316</c:v>
              </c:pt>
              <c:pt idx="471">
                <c:v>508.664</c:v>
              </c:pt>
              <c:pt idx="472">
                <c:v>509.012</c:v>
              </c:pt>
              <c:pt idx="473">
                <c:v>509.361</c:v>
              </c:pt>
              <c:pt idx="474">
                <c:v>509.709</c:v>
              </c:pt>
              <c:pt idx="475">
                <c:v>510.058</c:v>
              </c:pt>
              <c:pt idx="476">
                <c:v>510.157</c:v>
              </c:pt>
              <c:pt idx="477">
                <c:v>510.40599999999995</c:v>
              </c:pt>
              <c:pt idx="478">
                <c:v>510.75399999999996</c:v>
              </c:pt>
              <c:pt idx="479">
                <c:v>511.10299999999995</c:v>
              </c:pt>
              <c:pt idx="480">
                <c:v>511.45099999999996</c:v>
              </c:pt>
              <c:pt idx="481">
                <c:v>511.79999999999995</c:v>
              </c:pt>
              <c:pt idx="482">
                <c:v>512.148</c:v>
              </c:pt>
              <c:pt idx="483">
                <c:v>512.496</c:v>
              </c:pt>
              <c:pt idx="484">
                <c:v>512.845</c:v>
              </c:pt>
              <c:pt idx="485">
                <c:v>513.193</c:v>
              </c:pt>
              <c:pt idx="486">
                <c:v>513.542</c:v>
              </c:pt>
              <c:pt idx="487">
                <c:v>513.89</c:v>
              </c:pt>
              <c:pt idx="488">
                <c:v>514.23799999999994</c:v>
              </c:pt>
              <c:pt idx="489">
                <c:v>514.587</c:v>
              </c:pt>
              <c:pt idx="490">
                <c:v>514.935</c:v>
              </c:pt>
              <c:pt idx="491">
                <c:v>515.284</c:v>
              </c:pt>
              <c:pt idx="492">
                <c:v>515.632</c:v>
              </c:pt>
              <c:pt idx="493">
                <c:v>515.98</c:v>
              </c:pt>
              <c:pt idx="494">
                <c:v>516.329</c:v>
              </c:pt>
              <c:pt idx="495">
                <c:v>516.677</c:v>
              </c:pt>
              <c:pt idx="496">
                <c:v>517.026</c:v>
              </c:pt>
              <c:pt idx="497">
                <c:v>517.374</c:v>
              </c:pt>
              <c:pt idx="498">
                <c:v>517.722</c:v>
              </c:pt>
              <c:pt idx="499">
                <c:v>518.071</c:v>
              </c:pt>
              <c:pt idx="500">
                <c:v>518.419</c:v>
              </c:pt>
              <c:pt idx="501">
                <c:v>518.768</c:v>
              </c:pt>
              <c:pt idx="502">
                <c:v>519.116</c:v>
              </c:pt>
              <c:pt idx="503">
                <c:v>519.46399999999994</c:v>
              </c:pt>
              <c:pt idx="504">
                <c:v>519.813</c:v>
              </c:pt>
              <c:pt idx="505">
                <c:v>520.161</c:v>
              </c:pt>
              <c:pt idx="506">
                <c:v>520.51</c:v>
              </c:pt>
              <c:pt idx="507">
                <c:v>520.858</c:v>
              </c:pt>
              <c:pt idx="508">
                <c:v>521.206</c:v>
              </c:pt>
              <c:pt idx="509">
                <c:v>521.555</c:v>
              </c:pt>
              <c:pt idx="510">
                <c:v>521.903</c:v>
              </c:pt>
              <c:pt idx="511">
                <c:v>522.252</c:v>
              </c:pt>
              <c:pt idx="512">
                <c:v>522.6</c:v>
              </c:pt>
            </c:numLit>
          </c:xVal>
          <c:yVal>
            <c:numLit>
              <c:formatCode>General</c:formatCode>
              <c:ptCount val="513"/>
              <c:pt idx="0">
                <c:v>28.006716362000848</c:v>
              </c:pt>
              <c:pt idx="1">
                <c:v>27.792857912904093</c:v>
              </c:pt>
              <c:pt idx="2">
                <c:v>27.581068639005235</c:v>
              </c:pt>
              <c:pt idx="3">
                <c:v>27.371263360074558</c:v>
              </c:pt>
              <c:pt idx="4">
                <c:v>27.16365181420424</c:v>
              </c:pt>
              <c:pt idx="5">
                <c:v>26.957911276006072</c:v>
              </c:pt>
              <c:pt idx="6">
                <c:v>26.75419520658048</c:v>
              </c:pt>
              <c:pt idx="7">
                <c:v>26.552591769084245</c:v>
              </c:pt>
              <c:pt idx="8">
                <c:v>26.352783877849877</c:v>
              </c:pt>
              <c:pt idx="9">
                <c:v>26.155036382219524</c:v>
              </c:pt>
              <c:pt idx="10">
                <c:v>25.959322471371184</c:v>
              </c:pt>
              <c:pt idx="11">
                <c:v>25.765330542179438</c:v>
              </c:pt>
              <c:pt idx="12">
                <c:v>25.573430830243225</c:v>
              </c:pt>
              <c:pt idx="13">
                <c:v>25.383594974113002</c:v>
              </c:pt>
              <c:pt idx="14">
                <c:v>25.195407572979427</c:v>
              </c:pt>
              <c:pt idx="15">
                <c:v>25.00933867028359</c:v>
              </c:pt>
              <c:pt idx="16">
                <c:v>24.824871056299095</c:v>
              </c:pt>
              <c:pt idx="17">
                <c:v>24.642365839360018</c:v>
              </c:pt>
              <c:pt idx="18">
                <c:v>24.46189966622546</c:v>
              </c:pt>
              <c:pt idx="19">
                <c:v>24.283067742743913</c:v>
              </c:pt>
              <c:pt idx="20">
                <c:v>24.106223323424064</c:v>
              </c:pt>
              <c:pt idx="21">
                <c:v>23.931066806460407</c:v>
              </c:pt>
              <c:pt idx="22">
                <c:v>23.757747252861545</c:v>
              </c:pt>
              <c:pt idx="23">
                <c:v>23.586167642356695</c:v>
              </c:pt>
              <c:pt idx="24">
                <c:v>23.416474699504761</c:v>
              </c:pt>
              <c:pt idx="25">
                <c:v>23.248643204991374</c:v>
              </c:pt>
              <c:pt idx="26">
                <c:v>23.082477839541298</c:v>
              </c:pt>
              <c:pt idx="27">
                <c:v>22.917860276910357</c:v>
              </c:pt>
              <c:pt idx="28">
                <c:v>22.755223124554814</c:v>
              </c:pt>
              <c:pt idx="29">
                <c:v>22.594351162903735</c:v>
              </c:pt>
              <c:pt idx="30">
                <c:v>22.43514529259247</c:v>
              </c:pt>
              <c:pt idx="31">
                <c:v>22.277489779987704</c:v>
              </c:pt>
              <c:pt idx="32">
                <c:v>22.121623510715491</c:v>
              </c:pt>
              <c:pt idx="33">
                <c:v>21.96744550200032</c:v>
              </c:pt>
              <c:pt idx="34">
                <c:v>21.81500906116657</c:v>
              </c:pt>
              <c:pt idx="35">
                <c:v>21.664124143485772</c:v>
              </c:pt>
              <c:pt idx="36">
                <c:v>21.557475005157819</c:v>
              </c:pt>
              <c:pt idx="37">
                <c:v>21.515113802520318</c:v>
              </c:pt>
              <c:pt idx="38">
                <c:v>21.367609555310064</c:v>
              </c:pt>
              <c:pt idx="39">
                <c:v>21.221591072237562</c:v>
              </c:pt>
              <c:pt idx="40">
                <c:v>21.07737776796818</c:v>
              </c:pt>
              <c:pt idx="41">
                <c:v>20.934779853843306</c:v>
              </c:pt>
              <c:pt idx="42">
                <c:v>20.793603527802407</c:v>
              </c:pt>
              <c:pt idx="43">
                <c:v>20.65424968626823</c:v>
              </c:pt>
              <c:pt idx="44">
                <c:v>20.516360646439864</c:v>
              </c:pt>
              <c:pt idx="45">
                <c:v>20.380000639724788</c:v>
              </c:pt>
              <c:pt idx="46">
                <c:v>20.245148845315434</c:v>
              </c:pt>
              <c:pt idx="47">
                <c:v>20.11203086627863</c:v>
              </c:pt>
              <c:pt idx="48">
                <c:v>19.980461158761912</c:v>
              </c:pt>
              <c:pt idx="49">
                <c:v>19.850255592444618</c:v>
              </c:pt>
              <c:pt idx="50">
                <c:v>19.721639903733578</c:v>
              </c:pt>
              <c:pt idx="51">
                <c:v>19.594673889381202</c:v>
              </c:pt>
              <c:pt idx="52">
                <c:v>19.468933737608186</c:v>
              </c:pt>
              <c:pt idx="53">
                <c:v>19.344884430279158</c:v>
              </c:pt>
              <c:pt idx="54">
                <c:v>19.22234392211579</c:v>
              </c:pt>
              <c:pt idx="55">
                <c:v>19.101292625081737</c:v>
              </c:pt>
              <c:pt idx="56">
                <c:v>18.981394942620845</c:v>
              </c:pt>
              <c:pt idx="57">
                <c:v>18.863188866079291</c:v>
              </c:pt>
              <c:pt idx="58">
                <c:v>18.746417082300173</c:v>
              </c:pt>
              <c:pt idx="59">
                <c:v>18.631138741413693</c:v>
              </c:pt>
              <c:pt idx="60">
                <c:v>18.517259017104116</c:v>
              </c:pt>
              <c:pt idx="61">
                <c:v>18.404602539946168</c:v>
              </c:pt>
              <c:pt idx="62">
                <c:v>18.293621892215288</c:v>
              </c:pt>
              <c:pt idx="63">
                <c:v>18.183831515691036</c:v>
              </c:pt>
              <c:pt idx="64">
                <c:v>18.075449591590385</c:v>
              </c:pt>
              <c:pt idx="65">
                <c:v>17.968534593446915</c:v>
              </c:pt>
              <c:pt idx="66">
                <c:v>17.862995848785079</c:v>
              </c:pt>
              <c:pt idx="67">
                <c:v>17.758661504246604</c:v>
              </c:pt>
              <c:pt idx="68">
                <c:v>17.655821314413277</c:v>
              </c:pt>
              <c:pt idx="69">
                <c:v>17.554313049016844</c:v>
              </c:pt>
              <c:pt idx="70">
                <c:v>17.453967150341562</c:v>
              </c:pt>
              <c:pt idx="71">
                <c:v>17.355072017496557</c:v>
              </c:pt>
              <c:pt idx="72">
                <c:v>17.257613201601128</c:v>
              </c:pt>
              <c:pt idx="73">
                <c:v>17.216018684264444</c:v>
              </c:pt>
              <c:pt idx="74">
                <c:v>17.161050774887105</c:v>
              </c:pt>
              <c:pt idx="75">
                <c:v>17.066198314047085</c:v>
              </c:pt>
              <c:pt idx="76">
                <c:v>16.972445812633293</c:v>
              </c:pt>
              <c:pt idx="77">
                <c:v>16.879925535251477</c:v>
              </c:pt>
              <c:pt idx="78">
                <c:v>16.788555567154553</c:v>
              </c:pt>
              <c:pt idx="79">
                <c:v>16.698621222196675</c:v>
              </c:pt>
              <c:pt idx="80">
                <c:v>16.609816603066026</c:v>
              </c:pt>
              <c:pt idx="81">
                <c:v>16.522203078523905</c:v>
              </c:pt>
              <c:pt idx="82">
                <c:v>16.435924738613146</c:v>
              </c:pt>
              <c:pt idx="83">
                <c:v>16.350666662925814</c:v>
              </c:pt>
              <c:pt idx="84">
                <c:v>16.266796463359398</c:v>
              </c:pt>
              <c:pt idx="85">
                <c:v>16.183861736585374</c:v>
              </c:pt>
              <c:pt idx="86">
                <c:v>16.102299659553811</c:v>
              </c:pt>
              <c:pt idx="87">
                <c:v>16.021660460188642</c:v>
              </c:pt>
              <c:pt idx="88">
                <c:v>15.942229077457466</c:v>
              </c:pt>
              <c:pt idx="89">
                <c:v>15.863930791472061</c:v>
              </c:pt>
              <c:pt idx="90">
                <c:v>15.786760717383558</c:v>
              </c:pt>
              <c:pt idx="91">
                <c:v>15.710783167059096</c:v>
              </c:pt>
              <c:pt idx="92">
                <c:v>15.63577458495026</c:v>
              </c:pt>
              <c:pt idx="93">
                <c:v>15.56166381932279</c:v>
              </c:pt>
              <c:pt idx="94">
                <c:v>15.488886674488848</c:v>
              </c:pt>
              <c:pt idx="95">
                <c:v>15.416852679764911</c:v>
              </c:pt>
              <c:pt idx="96">
                <c:v>15.345929917647771</c:v>
              </c:pt>
              <c:pt idx="97">
                <c:v>15.276117249867291</c:v>
              </c:pt>
              <c:pt idx="98">
                <c:v>15.20704654892271</c:v>
              </c:pt>
              <c:pt idx="99">
                <c:v>15.139017987568069</c:v>
              </c:pt>
              <c:pt idx="100">
                <c:v>15.071951027677809</c:v>
              </c:pt>
              <c:pt idx="101">
                <c:v>15.005710992297482</c:v>
              </c:pt>
              <c:pt idx="102">
                <c:v>14.940436451160684</c:v>
              </c:pt>
              <c:pt idx="103">
                <c:v>14.875925634533033</c:v>
              </c:pt>
              <c:pt idx="104">
                <c:v>14.812169562388149</c:v>
              </c:pt>
              <c:pt idx="105">
                <c:v>14.749401219825236</c:v>
              </c:pt>
              <c:pt idx="106">
                <c:v>14.687259574911625</c:v>
              </c:pt>
              <c:pt idx="107">
                <c:v>14.62596627048603</c:v>
              </c:pt>
              <c:pt idx="108">
                <c:v>14.565389838445236</c:v>
              </c:pt>
              <c:pt idx="109">
                <c:v>14.505456506672168</c:v>
              </c:pt>
              <c:pt idx="110">
                <c:v>14.496848770903886</c:v>
              </c:pt>
              <c:pt idx="111">
                <c:v>14.446104406115328</c:v>
              </c:pt>
              <c:pt idx="112">
                <c:v>14.387487960316927</c:v>
              </c:pt>
              <c:pt idx="113">
                <c:v>14.329329301994765</c:v>
              </c:pt>
              <c:pt idx="114">
                <c:v>14.271704651033703</c:v>
              </c:pt>
              <c:pt idx="115">
                <c:v>14.214769089438981</c:v>
              </c:pt>
              <c:pt idx="116">
                <c:v>14.158029672977078</c:v>
              </c:pt>
              <c:pt idx="117">
                <c:v>14.101857340688129</c:v>
              </c:pt>
              <c:pt idx="118">
                <c:v>14.045897901821897</c:v>
              </c:pt>
              <c:pt idx="119">
                <c:v>13.990306840821383</c:v>
              </c:pt>
              <c:pt idx="120">
                <c:v>13.935169635998816</c:v>
              </c:pt>
              <c:pt idx="121">
                <c:v>13.879916994785368</c:v>
              </c:pt>
              <c:pt idx="122">
                <c:v>13.82506581282539</c:v>
              </c:pt>
              <c:pt idx="123">
                <c:v>13.770122659000887</c:v>
              </c:pt>
              <c:pt idx="124">
                <c:v>13.715252830128083</c:v>
              </c:pt>
              <c:pt idx="125">
                <c:v>13.660296825368489</c:v>
              </c:pt>
              <c:pt idx="126">
                <c:v>13.605219368703452</c:v>
              </c:pt>
              <c:pt idx="127">
                <c:v>13.549957568346203</c:v>
              </c:pt>
              <c:pt idx="128">
                <c:v>13.494426402389539</c:v>
              </c:pt>
              <c:pt idx="129">
                <c:v>13.438540291813794</c:v>
              </c:pt>
              <c:pt idx="130">
                <c:v>13.382256278534959</c:v>
              </c:pt>
              <c:pt idx="131">
                <c:v>13.325394139018051</c:v>
              </c:pt>
              <c:pt idx="132">
                <c:v>13.267959659641189</c:v>
              </c:pt>
              <c:pt idx="133">
                <c:v>13.209835847157061</c:v>
              </c:pt>
              <c:pt idx="134">
                <c:v>13.15091210419167</c:v>
              </c:pt>
              <c:pt idx="135">
                <c:v>13.091163676388065</c:v>
              </c:pt>
              <c:pt idx="136">
                <c:v>13.030384549137402</c:v>
              </c:pt>
              <c:pt idx="137">
                <c:v>12.968570103196557</c:v>
              </c:pt>
              <c:pt idx="138">
                <c:v>12.905534299905197</c:v>
              </c:pt>
              <c:pt idx="139">
                <c:v>12.841301797946738</c:v>
              </c:pt>
              <c:pt idx="140">
                <c:v>12.775655455926067</c:v>
              </c:pt>
              <c:pt idx="141">
                <c:v>12.708545957204509</c:v>
              </c:pt>
              <c:pt idx="142">
                <c:v>12.639881239254033</c:v>
              </c:pt>
              <c:pt idx="143">
                <c:v>12.569560100654403</c:v>
              </c:pt>
              <c:pt idx="144">
                <c:v>12.497512601594575</c:v>
              </c:pt>
              <c:pt idx="145">
                <c:v>12.423616884374452</c:v>
              </c:pt>
              <c:pt idx="146">
                <c:v>12.358846393152596</c:v>
              </c:pt>
              <c:pt idx="147">
                <c:v>12.347900279691988</c:v>
              </c:pt>
              <c:pt idx="148">
                <c:v>12.270168710014103</c:v>
              </c:pt>
              <c:pt idx="149">
                <c:v>12.190377913713776</c:v>
              </c:pt>
              <c:pt idx="150">
                <c:v>12.10848549118087</c:v>
              </c:pt>
              <c:pt idx="151">
                <c:v>12.024472304741364</c:v>
              </c:pt>
              <c:pt idx="152">
                <c:v>11.938300269391922</c:v>
              </c:pt>
              <c:pt idx="153">
                <c:v>11.849954944236199</c:v>
              </c:pt>
              <c:pt idx="154">
                <c:v>11.759403562194453</c:v>
              </c:pt>
              <c:pt idx="155">
                <c:v>11.666732080028057</c:v>
              </c:pt>
              <c:pt idx="156">
                <c:v>11.571860466322089</c:v>
              </c:pt>
              <c:pt idx="157">
                <c:v>11.474912251218345</c:v>
              </c:pt>
              <c:pt idx="158">
                <c:v>11.375814023273755</c:v>
              </c:pt>
              <c:pt idx="159">
                <c:v>11.274902457291832</c:v>
              </c:pt>
              <c:pt idx="160">
                <c:v>11.171995135959957</c:v>
              </c:pt>
              <c:pt idx="161">
                <c:v>11.06741091520794</c:v>
              </c:pt>
              <c:pt idx="162">
                <c:v>10.961158436800199</c:v>
              </c:pt>
              <c:pt idx="163">
                <c:v>10.85343277584554</c:v>
              </c:pt>
              <c:pt idx="164">
                <c:v>10.744399474032187</c:v>
              </c:pt>
              <c:pt idx="165">
                <c:v>10.634271721779241</c:v>
              </c:pt>
              <c:pt idx="166">
                <c:v>10.523161893836</c:v>
              </c:pt>
              <c:pt idx="167">
                <c:v>10.411380273869696</c:v>
              </c:pt>
              <c:pt idx="168">
                <c:v>10.299053826597381</c:v>
              </c:pt>
              <c:pt idx="169">
                <c:v>10.186445414945053</c:v>
              </c:pt>
              <c:pt idx="170">
                <c:v>10.073762911414741</c:v>
              </c:pt>
              <c:pt idx="171">
                <c:v>9.9612770057059326</c:v>
              </c:pt>
              <c:pt idx="172">
                <c:v>9.84910873979357</c:v>
              </c:pt>
              <c:pt idx="173">
                <c:v>9.7376027188116385</c:v>
              </c:pt>
              <c:pt idx="174">
                <c:v>9.626905567430013</c:v>
              </c:pt>
              <c:pt idx="175">
                <c:v>9.5172538727787988</c:v>
              </c:pt>
              <c:pt idx="176">
                <c:v>9.408866628278993</c:v>
              </c:pt>
              <c:pt idx="177">
                <c:v>9.3018554824556343</c:v>
              </c:pt>
              <c:pt idx="178">
                <c:v>9.1964387826678582</c:v>
              </c:pt>
              <c:pt idx="179">
                <c:v>9.0927827851279091</c:v>
              </c:pt>
              <c:pt idx="180">
                <c:v>8.9910491989074757</c:v>
              </c:pt>
              <c:pt idx="181">
                <c:v>8.891253201433063</c:v>
              </c:pt>
              <c:pt idx="182">
                <c:v>8.793624296675965</c:v>
              </c:pt>
              <c:pt idx="183">
                <c:v>8.73883399694569</c:v>
              </c:pt>
              <c:pt idx="184">
                <c:v>8.6981749560720374</c:v>
              </c:pt>
              <c:pt idx="185">
                <c:v>8.6049804144280646</c:v>
              </c:pt>
              <c:pt idx="186">
                <c:v>8.5141265498473384</c:v>
              </c:pt>
              <c:pt idx="187">
                <c:v>8.4255854444333025</c:v>
              </c:pt>
              <c:pt idx="188">
                <c:v>8.3393702678084782</c:v>
              </c:pt>
              <c:pt idx="189">
                <c:v>8.2555038293610963</c:v>
              </c:pt>
              <c:pt idx="190">
                <c:v>8.17391985402685</c:v>
              </c:pt>
              <c:pt idx="191">
                <c:v>8.0946172187427958</c:v>
              </c:pt>
              <c:pt idx="192">
                <c:v>8.0175243053817518</c:v>
              </c:pt>
              <c:pt idx="193">
                <c:v>7.9426235471631168</c:v>
              </c:pt>
              <c:pt idx="194">
                <c:v>7.8697368882555594</c:v>
              </c:pt>
              <c:pt idx="195">
                <c:v>7.7988429527100926</c:v>
              </c:pt>
              <c:pt idx="196">
                <c:v>7.7298359460970891</c:v>
              </c:pt>
              <c:pt idx="197">
                <c:v>7.6625145409705278</c:v>
              </c:pt>
              <c:pt idx="198">
                <c:v>7.596890845088291</c:v>
              </c:pt>
              <c:pt idx="199">
                <c:v>7.532775220693245</c:v>
              </c:pt>
              <c:pt idx="200">
                <c:v>7.4700429174050793</c:v>
              </c:pt>
              <c:pt idx="201">
                <c:v>7.4085308476710585</c:v>
              </c:pt>
              <c:pt idx="202">
                <c:v>7.3481987937596074</c:v>
              </c:pt>
              <c:pt idx="203">
                <c:v>7.28871656658191</c:v>
              </c:pt>
              <c:pt idx="204">
                <c:v>7.2301124682393967</c:v>
              </c:pt>
              <c:pt idx="205">
                <c:v>7.172138344161155</c:v>
              </c:pt>
              <c:pt idx="206">
                <c:v>7.1146398649181455</c:v>
              </c:pt>
              <c:pt idx="207">
                <c:v>7.057509353291576</c:v>
              </c:pt>
              <c:pt idx="208">
                <c:v>7.0005556759328913</c:v>
              </c:pt>
              <c:pt idx="209">
                <c:v>6.9436191051359017</c:v>
              </c:pt>
              <c:pt idx="210">
                <c:v>6.8865035648013393</c:v>
              </c:pt>
              <c:pt idx="211">
                <c:v>6.8291311776826955</c:v>
              </c:pt>
              <c:pt idx="212">
                <c:v>6.771282442511799</c:v>
              </c:pt>
              <c:pt idx="213">
                <c:v>6.7127308434321069</c:v>
              </c:pt>
              <c:pt idx="214">
                <c:v>6.6534622706841855</c:v>
              </c:pt>
              <c:pt idx="215">
                <c:v>6.5931574878134711</c:v>
              </c:pt>
              <c:pt idx="216">
                <c:v>6.531770142241438</c:v>
              </c:pt>
              <c:pt idx="217">
                <c:v>6.4690959959425278</c:v>
              </c:pt>
              <c:pt idx="218">
                <c:v>6.4049420067805753</c:v>
              </c:pt>
              <c:pt idx="219">
                <c:v>6.3391422906406376</c:v>
              </c:pt>
              <c:pt idx="220">
                <c:v>6.3200343369531646</c:v>
              </c:pt>
              <c:pt idx="221">
                <c:v>6.2715702548299586</c:v>
              </c:pt>
              <c:pt idx="222">
                <c:v>6.2021170716127276</c:v>
              </c:pt>
              <c:pt idx="223">
                <c:v>6.1304972613998636</c:v>
              </c:pt>
              <c:pt idx="224">
                <c:v>6.056718131906889</c:v>
              </c:pt>
              <c:pt idx="225">
                <c:v>5.9805009412033243</c:v>
              </c:pt>
              <c:pt idx="226">
                <c:v>5.9017108810398025</c:v>
              </c:pt>
              <c:pt idx="227">
                <c:v>5.8202867418095563</c:v>
              </c:pt>
              <c:pt idx="228">
                <c:v>5.7360434237583924</c:v>
              </c:pt>
              <c:pt idx="229">
                <c:v>5.6488900552989287</c:v>
              </c:pt>
              <c:pt idx="230">
                <c:v>5.5587189639165713</c:v>
              </c:pt>
              <c:pt idx="231">
                <c:v>5.4653720974092712</c:v>
              </c:pt>
              <c:pt idx="232">
                <c:v>5.3687873297193907</c:v>
              </c:pt>
              <c:pt idx="233">
                <c:v>5.2688986110086455</c:v>
              </c:pt>
              <c:pt idx="234">
                <c:v>5.1655612331113225</c:v>
              </c:pt>
              <c:pt idx="235">
                <c:v>5.0588203939555925</c:v>
              </c:pt>
              <c:pt idx="236">
                <c:v>4.948508566897309</c:v>
              </c:pt>
              <c:pt idx="237">
                <c:v>4.8346896860156559</c:v>
              </c:pt>
              <c:pt idx="238">
                <c:v>4.7173449055409</c:v>
              </c:pt>
              <c:pt idx="239">
                <c:v>4.5963755402967159</c:v>
              </c:pt>
              <c:pt idx="240">
                <c:v>4.4718831948553737</c:v>
              </c:pt>
              <c:pt idx="241">
                <c:v>4.3438627821844769</c:v>
              </c:pt>
              <c:pt idx="242">
                <c:v>4.2123354853439157</c:v>
              </c:pt>
              <c:pt idx="243">
                <c:v>4.077388680966056</c:v>
              </c:pt>
              <c:pt idx="244">
                <c:v>3.9390511695099386</c:v>
              </c:pt>
              <c:pt idx="245">
                <c:v>3.7974253122942061</c:v>
              </c:pt>
              <c:pt idx="246">
                <c:v>3.6526462802716986</c:v>
              </c:pt>
              <c:pt idx="247">
                <c:v>3.5047887574979479</c:v>
              </c:pt>
              <c:pt idx="248">
                <c:v>3.3540515501237844</c:v>
              </c:pt>
              <c:pt idx="249">
                <c:v>3.2006181744443247</c:v>
              </c:pt>
              <c:pt idx="250">
                <c:v>3.0447084155331567</c:v>
              </c:pt>
              <c:pt idx="251">
                <c:v>2.8865986110279729</c:v>
              </c:pt>
              <c:pt idx="252">
                <c:v>2.7266878586511747</c:v>
              </c:pt>
              <c:pt idx="253">
                <c:v>2.565412370027802</c:v>
              </c:pt>
              <c:pt idx="254">
                <c:v>2.4033911098686649</c:v>
              </c:pt>
              <c:pt idx="255">
                <c:v>2.2414430134107581</c:v>
              </c:pt>
              <c:pt idx="256">
                <c:v>2.0806851262792931</c:v>
              </c:pt>
              <c:pt idx="257">
                <c:v>1.9227257676495242</c:v>
              </c:pt>
              <c:pt idx="258">
                <c:v>1.7699975857699359</c:v>
              </c:pt>
              <c:pt idx="259">
                <c:v>1.6265469370093617</c:v>
              </c:pt>
              <c:pt idx="260">
                <c:v>1.4997569078880182</c:v>
              </c:pt>
              <c:pt idx="261">
                <c:v>1.4042409425660867</c:v>
              </c:pt>
              <c:pt idx="262">
                <c:v>1.3665001047837555</c:v>
              </c:pt>
              <c:pt idx="263">
                <c:v>1.4150146757365758</c:v>
              </c:pt>
              <c:pt idx="264">
                <c:v>1.5556577756998928</c:v>
              </c:pt>
              <c:pt idx="265">
                <c:v>1.7821392573097827</c:v>
              </c:pt>
              <c:pt idx="266">
                <c:v>2.0973129007574962</c:v>
              </c:pt>
              <c:pt idx="267">
                <c:v>2.514979394111827</c:v>
              </c:pt>
              <c:pt idx="268">
                <c:v>3.0565146815407269</c:v>
              </c:pt>
              <c:pt idx="269">
                <c:v>3.74801854623927</c:v>
              </c:pt>
              <c:pt idx="270">
                <c:v>4.6172026445452836</c:v>
              </c:pt>
              <c:pt idx="271">
                <c:v>5.6889278310998641</c:v>
              </c:pt>
              <c:pt idx="272">
                <c:v>6.9788397747520321</c:v>
              </c:pt>
              <c:pt idx="273">
                <c:v>8.48520425366223</c:v>
              </c:pt>
              <c:pt idx="274">
                <c:v>10.1807101594778</c:v>
              </c:pt>
              <c:pt idx="275">
                <c:v>12.007213757643182</c:v>
              </c:pt>
              <c:pt idx="276">
                <c:v>13.877142784088022</c:v>
              </c:pt>
              <c:pt idx="277">
                <c:v>15.68437500767504</c:v>
              </c:pt>
              <c:pt idx="278">
                <c:v>17.322722358903622</c:v>
              </c:pt>
              <c:pt idx="279">
                <c:v>18.706267508683357</c:v>
              </c:pt>
              <c:pt idx="280">
                <c:v>19.78390017493766</c:v>
              </c:pt>
              <c:pt idx="281">
                <c:v>20.542901031474063</c:v>
              </c:pt>
              <c:pt idx="282">
                <c:v>21.003305010965747</c:v>
              </c:pt>
              <c:pt idx="283">
                <c:v>21.206065966297171</c:v>
              </c:pt>
              <c:pt idx="284">
                <c:v>21.201553384100936</c:v>
              </c:pt>
              <c:pt idx="285">
                <c:v>21.039926653078545</c:v>
              </c:pt>
              <c:pt idx="286">
                <c:v>20.76619808165735</c:v>
              </c:pt>
              <c:pt idx="287">
                <c:v>20.417606945070943</c:v>
              </c:pt>
              <c:pt idx="288">
                <c:v>20.023056166044423</c:v>
              </c:pt>
              <c:pt idx="289">
                <c:v>19.60444726353148</c:v>
              </c:pt>
              <c:pt idx="290">
                <c:v>19.177538649015819</c:v>
              </c:pt>
              <c:pt idx="291">
                <c:v>18.753171470306818</c:v>
              </c:pt>
              <c:pt idx="292">
                <c:v>18.455886816029366</c:v>
              </c:pt>
              <c:pt idx="293">
                <c:v>18.338885951016415</c:v>
              </c:pt>
              <c:pt idx="294">
                <c:v>17.939316686201696</c:v>
              </c:pt>
              <c:pt idx="295">
                <c:v>17.557360079506459</c:v>
              </c:pt>
              <c:pt idx="296">
                <c:v>17.19454656531569</c:v>
              </c:pt>
              <c:pt idx="297">
                <c:v>16.851411369152043</c:v>
              </c:pt>
              <c:pt idx="298">
                <c:v>16.527828384840475</c:v>
              </c:pt>
              <c:pt idx="299">
                <c:v>16.223394886528109</c:v>
              </c:pt>
              <c:pt idx="300">
                <c:v>15.937339110067628</c:v>
              </c:pt>
              <c:pt idx="301">
                <c:v>15.668806866987902</c:v>
              </c:pt>
              <c:pt idx="302">
                <c:v>15.416780923861202</c:v>
              </c:pt>
              <c:pt idx="303">
                <c:v>15.180283141044789</c:v>
              </c:pt>
              <c:pt idx="304">
                <c:v>14.958336722247322</c:v>
              </c:pt>
              <c:pt idx="305">
                <c:v>14.749982197265778</c:v>
              </c:pt>
              <c:pt idx="306">
                <c:v>14.554270990523028</c:v>
              </c:pt>
              <c:pt idx="307">
                <c:v>14.370338580505694</c:v>
              </c:pt>
              <c:pt idx="308">
                <c:v>14.19736546979671</c:v>
              </c:pt>
              <c:pt idx="309">
                <c:v>14.034605676714849</c:v>
              </c:pt>
              <c:pt idx="310">
                <c:v>13.881344522584744</c:v>
              </c:pt>
              <c:pt idx="311">
                <c:v>13.736896879812885</c:v>
              </c:pt>
              <c:pt idx="312">
                <c:v>13.600640918206668</c:v>
              </c:pt>
              <c:pt idx="313">
                <c:v>13.472065478261452</c:v>
              </c:pt>
              <c:pt idx="314">
                <c:v>13.350598715634098</c:v>
              </c:pt>
              <c:pt idx="315">
                <c:v>13.235809561771712</c:v>
              </c:pt>
              <c:pt idx="316">
                <c:v>13.127178540704</c:v>
              </c:pt>
              <c:pt idx="317">
                <c:v>13.024399406835352</c:v>
              </c:pt>
              <c:pt idx="318">
                <c:v>12.926988158063786</c:v>
              </c:pt>
              <c:pt idx="319">
                <c:v>12.834604381437323</c:v>
              </c:pt>
              <c:pt idx="320">
                <c:v>12.747026758656146</c:v>
              </c:pt>
              <c:pt idx="321">
                <c:v>12.663872045055788</c:v>
              </c:pt>
              <c:pt idx="322">
                <c:v>12.58496200212258</c:v>
              </c:pt>
              <c:pt idx="323">
                <c:v>12.509841902219131</c:v>
              </c:pt>
              <c:pt idx="324">
                <c:v>12.438499756091371</c:v>
              </c:pt>
              <c:pt idx="325">
                <c:v>12.370584367947119</c:v>
              </c:pt>
              <c:pt idx="326">
                <c:v>12.305859832467025</c:v>
              </c:pt>
              <c:pt idx="327">
                <c:v>12.244259117115247</c:v>
              </c:pt>
              <c:pt idx="328">
                <c:v>12.185550666443575</c:v>
              </c:pt>
              <c:pt idx="329">
                <c:v>12.161285386010768</c:v>
              </c:pt>
              <c:pt idx="330">
                <c:v>12.129589293150824</c:v>
              </c:pt>
              <c:pt idx="331">
                <c:v>12.076263092723256</c:v>
              </c:pt>
              <c:pt idx="332">
                <c:v>12.025302318790065</c:v>
              </c:pt>
              <c:pt idx="333">
                <c:v>11.97663887750431</c:v>
              </c:pt>
              <c:pt idx="334">
                <c:v>11.930149184245575</c:v>
              </c:pt>
              <c:pt idx="335">
                <c:v>11.885791856406533</c:v>
              </c:pt>
              <c:pt idx="336">
                <c:v>11.843328778384329</c:v>
              </c:pt>
              <c:pt idx="337">
                <c:v>11.802767715824102</c:v>
              </c:pt>
              <c:pt idx="338">
                <c:v>11.763973735971001</c:v>
              </c:pt>
              <c:pt idx="339">
                <c:v>11.726904347611679</c:v>
              </c:pt>
              <c:pt idx="340">
                <c:v>11.691339919247056</c:v>
              </c:pt>
              <c:pt idx="341">
                <c:v>11.657380969739448</c:v>
              </c:pt>
              <c:pt idx="342">
                <c:v>11.624775546583662</c:v>
              </c:pt>
              <c:pt idx="343">
                <c:v>11.593586808783424</c:v>
              </c:pt>
              <c:pt idx="344">
                <c:v>11.56383382208711</c:v>
              </c:pt>
              <c:pt idx="345">
                <c:v>11.535199109651652</c:v>
              </c:pt>
              <c:pt idx="346">
                <c:v>11.507877437081831</c:v>
              </c:pt>
              <c:pt idx="347">
                <c:v>11.481605532047755</c:v>
              </c:pt>
              <c:pt idx="348">
                <c:v>11.456373035200576</c:v>
              </c:pt>
              <c:pt idx="349">
                <c:v>11.432293487923568</c:v>
              </c:pt>
              <c:pt idx="350">
                <c:v>11.409316776641925</c:v>
              </c:pt>
              <c:pt idx="351">
                <c:v>11.387079899948226</c:v>
              </c:pt>
              <c:pt idx="352">
                <c:v>11.365894541836887</c:v>
              </c:pt>
              <c:pt idx="353">
                <c:v>11.345528675175352</c:v>
              </c:pt>
              <c:pt idx="354">
                <c:v>11.326164364534533</c:v>
              </c:pt>
              <c:pt idx="355">
                <c:v>11.307394246522117</c:v>
              </c:pt>
              <c:pt idx="356">
                <c:v>11.289552818985033</c:v>
              </c:pt>
              <c:pt idx="357">
                <c:v>11.272453803560145</c:v>
              </c:pt>
              <c:pt idx="358">
                <c:v>11.256065853208408</c:v>
              </c:pt>
              <c:pt idx="359">
                <c:v>11.240359440107966</c:v>
              </c:pt>
              <c:pt idx="360">
                <c:v>11.225306735866951</c:v>
              </c:pt>
              <c:pt idx="361">
                <c:v>11.21079275011471</c:v>
              </c:pt>
              <c:pt idx="362">
                <c:v>11.197049137021867</c:v>
              </c:pt>
              <c:pt idx="363">
                <c:v>11.183906888072981</c:v>
              </c:pt>
              <c:pt idx="364">
                <c:v>11.171228961287419</c:v>
              </c:pt>
              <c:pt idx="365">
                <c:v>11.159293999442129</c:v>
              </c:pt>
              <c:pt idx="366">
                <c:v>11.157583619982761</c:v>
              </c:pt>
              <c:pt idx="367">
                <c:v>11.147778075570216</c:v>
              </c:pt>
              <c:pt idx="368">
                <c:v>11.136686997084457</c:v>
              </c:pt>
              <c:pt idx="369">
                <c:v>11.126269315557952</c:v>
              </c:pt>
              <c:pt idx="370">
                <c:v>11.116258818072684</c:v>
              </c:pt>
              <c:pt idx="371">
                <c:v>11.106747146457808</c:v>
              </c:pt>
              <c:pt idx="372">
                <c:v>11.097650342885528</c:v>
              </c:pt>
              <c:pt idx="373">
                <c:v>11.089036920124588</c:v>
              </c:pt>
              <c:pt idx="374">
                <c:v>11.08078213981161</c:v>
              </c:pt>
              <c:pt idx="375">
                <c:v>11.072997481368462</c:v>
              </c:pt>
              <c:pt idx="376">
                <c:v>11.065579784400072</c:v>
              </c:pt>
              <c:pt idx="377">
                <c:v>11.058494256227288</c:v>
              </c:pt>
              <c:pt idx="378">
                <c:v>11.051869287139681</c:v>
              </c:pt>
              <c:pt idx="379">
                <c:v>11.045687853788971</c:v>
              </c:pt>
              <c:pt idx="380">
                <c:v>11.039710020492318</c:v>
              </c:pt>
              <c:pt idx="381">
                <c:v>11.034165334841438</c:v>
              </c:pt>
              <c:pt idx="382">
                <c:v>11.028919233896641</c:v>
              </c:pt>
              <c:pt idx="383">
                <c:v>11.023976830788079</c:v>
              </c:pt>
              <c:pt idx="384">
                <c:v>11.01945950147538</c:v>
              </c:pt>
              <c:pt idx="385">
                <c:v>11.015103503911604</c:v>
              </c:pt>
              <c:pt idx="386">
                <c:v>11.011162940926864</c:v>
              </c:pt>
              <c:pt idx="387">
                <c:v>11.007493033815381</c:v>
              </c:pt>
              <c:pt idx="388">
                <c:v>11.004000800359375</c:v>
              </c:pt>
              <c:pt idx="389">
                <c:v>11.000886709040911</c:v>
              </c:pt>
              <c:pt idx="390">
                <c:v>10.998055986326783</c:v>
              </c:pt>
              <c:pt idx="391">
                <c:v>10.995482708422115</c:v>
              </c:pt>
              <c:pt idx="392">
                <c:v>10.993171155573792</c:v>
              </c:pt>
              <c:pt idx="393">
                <c:v>10.991002238449772</c:v>
              </c:pt>
              <c:pt idx="394">
                <c:v>10.989198502148556</c:v>
              </c:pt>
              <c:pt idx="395">
                <c:v>10.987546569685417</c:v>
              </c:pt>
              <c:pt idx="396">
                <c:v>10.986251444931241</c:v>
              </c:pt>
              <c:pt idx="397">
                <c:v>10.985089878207241</c:v>
              </c:pt>
              <c:pt idx="398">
                <c:v>10.984172597323184</c:v>
              </c:pt>
              <c:pt idx="399">
                <c:v>10.983502685076131</c:v>
              </c:pt>
              <c:pt idx="400">
                <c:v>10.983058249280738</c:v>
              </c:pt>
              <c:pt idx="401">
                <c:v>10.982740377044632</c:v>
              </c:pt>
              <c:pt idx="402">
                <c:v>10.982720014740563</c:v>
              </c:pt>
              <c:pt idx="403">
                <c:v>10.982656201614907</c:v>
              </c:pt>
              <c:pt idx="404">
                <c:v>10.982808431417297</c:v>
              </c:pt>
              <c:pt idx="405">
                <c:v>10.983176554699513</c:v>
              </c:pt>
              <c:pt idx="406">
                <c:v>10.983664165305582</c:v>
              </c:pt>
              <c:pt idx="407">
                <c:v>10.984462899793002</c:v>
              </c:pt>
              <c:pt idx="408">
                <c:v>10.985289912411284</c:v>
              </c:pt>
              <c:pt idx="409">
                <c:v>10.986433235864013</c:v>
              </c:pt>
              <c:pt idx="410">
                <c:v>10.987678517080889</c:v>
              </c:pt>
              <c:pt idx="411">
                <c:v>10.989137201805136</c:v>
              </c:pt>
              <c:pt idx="412">
                <c:v>10.990801295105641</c:v>
              </c:pt>
              <c:pt idx="413">
                <c:v>10.992568326012464</c:v>
              </c:pt>
              <c:pt idx="414">
                <c:v>10.994536927144395</c:v>
              </c:pt>
              <c:pt idx="415">
                <c:v>10.996606079689096</c:v>
              </c:pt>
              <c:pt idx="416">
                <c:v>10.998872951160461</c:v>
              </c:pt>
              <c:pt idx="417">
                <c:v>11.001330282731111</c:v>
              </c:pt>
              <c:pt idx="418">
                <c:v>11.003888525722983</c:v>
              </c:pt>
              <c:pt idx="419">
                <c:v>11.006633553983848</c:v>
              </c:pt>
              <c:pt idx="420">
                <c:v>11.009558604679738</c:v>
              </c:pt>
              <c:pt idx="421">
                <c:v>11.012584590971537</c:v>
              </c:pt>
              <c:pt idx="422">
                <c:v>11.015787085073097</c:v>
              </c:pt>
              <c:pt idx="423">
                <c:v>11.019070964614661</c:v>
              </c:pt>
              <c:pt idx="424">
                <c:v>11.022536631053844</c:v>
              </c:pt>
              <c:pt idx="425">
                <c:v>11.026169390181858</c:v>
              </c:pt>
              <c:pt idx="426">
                <c:v>11.029892150146797</c:v>
              </c:pt>
              <c:pt idx="427">
                <c:v>11.03377887903013</c:v>
              </c:pt>
              <c:pt idx="428">
                <c:v>11.037823801925327</c:v>
              </c:pt>
              <c:pt idx="429">
                <c:v>11.041951048176974</c:v>
              </c:pt>
              <c:pt idx="430">
                <c:v>11.046241188601678</c:v>
              </c:pt>
              <c:pt idx="431">
                <c:v>11.05060394717313</c:v>
              </c:pt>
              <c:pt idx="432">
                <c:v>11.055119317341019</c:v>
              </c:pt>
              <c:pt idx="433">
                <c:v>11.059767747167065</c:v>
              </c:pt>
              <c:pt idx="434">
                <c:v>11.064496883169493</c:v>
              </c:pt>
              <c:pt idx="435">
                <c:v>11.06941240550699</c:v>
              </c:pt>
              <c:pt idx="436">
                <c:v>11.074439476241707</c:v>
              </c:pt>
              <c:pt idx="437">
                <c:v>11.079559906264004</c:v>
              </c:pt>
              <c:pt idx="438">
                <c:v>11.084783950759718</c:v>
              </c:pt>
              <c:pt idx="439">
                <c:v>11.087809957333963</c:v>
              </c:pt>
              <c:pt idx="440">
                <c:v>11.090108482135863</c:v>
              </c:pt>
              <c:pt idx="441">
                <c:v>11.095657935388404</c:v>
              </c:pt>
              <c:pt idx="442">
                <c:v>11.101218390169473</c:v>
              </c:pt>
              <c:pt idx="443">
                <c:v>11.106929531008525</c:v>
              </c:pt>
              <c:pt idx="444">
                <c:v>11.112646419093549</c:v>
              </c:pt>
              <c:pt idx="445">
                <c:v>11.11858449249536</c:v>
              </c:pt>
              <c:pt idx="446">
                <c:v>11.124581642202202</c:v>
              </c:pt>
              <c:pt idx="447">
                <c:v>11.13071177894744</c:v>
              </c:pt>
              <c:pt idx="448">
                <c:v>11.136893238050041</c:v>
              </c:pt>
              <c:pt idx="449">
                <c:v>11.143219764843012</c:v>
              </c:pt>
              <c:pt idx="450">
                <c:v>11.149646779201326</c:v>
              </c:pt>
              <c:pt idx="451">
                <c:v>11.156135529525576</c:v>
              </c:pt>
              <c:pt idx="452">
                <c:v>11.162738222821954</c:v>
              </c:pt>
              <c:pt idx="453">
                <c:v>11.169503852967571</c:v>
              </c:pt>
              <c:pt idx="454">
                <c:v>11.176322183257763</c:v>
              </c:pt>
              <c:pt idx="455">
                <c:v>11.18316919300629</c:v>
              </c:pt>
              <c:pt idx="456">
                <c:v>11.190240585635703</c:v>
              </c:pt>
              <c:pt idx="457">
                <c:v>11.197283468280315</c:v>
              </c:pt>
              <c:pt idx="458">
                <c:v>11.204469002120351</c:v>
              </c:pt>
              <c:pt idx="459">
                <c:v>11.211816273289994</c:v>
              </c:pt>
              <c:pt idx="460">
                <c:v>11.219176841858543</c:v>
              </c:pt>
              <c:pt idx="461">
                <c:v>11.226620882680658</c:v>
              </c:pt>
              <c:pt idx="462">
                <c:v>11.234145717376173</c:v>
              </c:pt>
              <c:pt idx="463">
                <c:v>11.241794125105368</c:v>
              </c:pt>
              <c:pt idx="464">
                <c:v>11.249472241427039</c:v>
              </c:pt>
              <c:pt idx="465">
                <c:v>11.257267731398247</c:v>
              </c:pt>
              <c:pt idx="466">
                <c:v>11.265246332636451</c:v>
              </c:pt>
              <c:pt idx="467">
                <c:v>11.27317819357</c:v>
              </c:pt>
              <c:pt idx="468">
                <c:v>11.281217626977666</c:v>
              </c:pt>
              <c:pt idx="469">
                <c:v>11.289388310559868</c:v>
              </c:pt>
              <c:pt idx="470">
                <c:v>11.29759084602191</c:v>
              </c:pt>
              <c:pt idx="471">
                <c:v>11.305919026728551</c:v>
              </c:pt>
              <c:pt idx="472">
                <c:v>11.314302183140287</c:v>
              </c:pt>
              <c:pt idx="473">
                <c:v>11.322777632776514</c:v>
              </c:pt>
              <c:pt idx="474">
                <c:v>11.33130368531746</c:v>
              </c:pt>
              <c:pt idx="475">
                <c:v>11.339878866524403</c:v>
              </c:pt>
              <c:pt idx="476">
                <c:v>11.342377747452744</c:v>
              </c:pt>
              <c:pt idx="477">
                <c:v>11.348605615691641</c:v>
              </c:pt>
              <c:pt idx="478">
                <c:v>11.357376960287858</c:v>
              </c:pt>
              <c:pt idx="479">
                <c:v>11.366227727270674</c:v>
              </c:pt>
              <c:pt idx="480">
                <c:v>11.375119521389809</c:v>
              </c:pt>
              <c:pt idx="481">
                <c:v>11.384086213176356</c:v>
              </c:pt>
              <c:pt idx="482">
                <c:v>11.393155722673814</c:v>
              </c:pt>
              <c:pt idx="483">
                <c:v>11.402295300499777</c:v>
              </c:pt>
              <c:pt idx="484">
                <c:v>11.411533467266647</c:v>
              </c:pt>
              <c:pt idx="485">
                <c:v>11.4208042613162</c:v>
              </c:pt>
              <c:pt idx="486">
                <c:v>11.430139258681088</c:v>
              </c:pt>
              <c:pt idx="487">
                <c:v>11.439536167013243</c:v>
              </c:pt>
              <c:pt idx="488">
                <c:v>11.449024615151405</c:v>
              </c:pt>
              <c:pt idx="489">
                <c:v>11.458634000221315</c:v>
              </c:pt>
              <c:pt idx="490">
                <c:v>11.468205496724975</c:v>
              </c:pt>
              <c:pt idx="491">
                <c:v>11.477926627464338</c:v>
              </c:pt>
              <c:pt idx="492">
                <c:v>11.487667826352128</c:v>
              </c:pt>
              <c:pt idx="493">
                <c:v>11.497463106069773</c:v>
              </c:pt>
              <c:pt idx="494">
                <c:v>11.50739845736376</c:v>
              </c:pt>
              <c:pt idx="495">
                <c:v>11.517324041214634</c:v>
              </c:pt>
              <c:pt idx="496">
                <c:v>11.527324083497051</c:v>
              </c:pt>
              <c:pt idx="497">
                <c:v>11.537401723281397</c:v>
              </c:pt>
              <c:pt idx="498">
                <c:v>11.547555846631905</c:v>
              </c:pt>
              <c:pt idx="499">
                <c:v>11.557751630941295</c:v>
              </c:pt>
              <c:pt idx="500">
                <c:v>11.567961513741032</c:v>
              </c:pt>
              <c:pt idx="501">
                <c:v>11.5783303317564</c:v>
              </c:pt>
              <c:pt idx="502">
                <c:v>11.588676799650163</c:v>
              </c:pt>
              <c:pt idx="503">
                <c:v>11.599153038828852</c:v>
              </c:pt>
              <c:pt idx="504">
                <c:v>11.60963954612664</c:v>
              </c:pt>
              <c:pt idx="505">
                <c:v>11.620184352651167</c:v>
              </c:pt>
              <c:pt idx="506">
                <c:v>11.630772466781432</c:v>
              </c:pt>
              <c:pt idx="507">
                <c:v>11.64145083969543</c:v>
              </c:pt>
              <c:pt idx="508">
                <c:v>11.652159655919844</c:v>
              </c:pt>
              <c:pt idx="509">
                <c:v>11.662932941713043</c:v>
              </c:pt>
              <c:pt idx="510">
                <c:v>11.673792180334969</c:v>
              </c:pt>
              <c:pt idx="511">
                <c:v>11.684656612512201</c:v>
              </c:pt>
              <c:pt idx="512">
                <c:v>11.695661673899627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522.6"/>
          <c:min val="348.4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Frequency (MHz)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6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VSWR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Gain (Total - normalised)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Φ = 0°</c:v>
          </c:tx>
          <c:spPr>
            <a:ln>
              <a:solidFill>
                <a:srgbClr val="0099C9"/>
              </a:solidFill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-10.066102011559305</c:v>
              </c:pt>
              <c:pt idx="1">
                <c:v>-10.265978149368713</c:v>
              </c:pt>
              <c:pt idx="2">
                <c:v>-10.874185536543216</c:v>
              </c:pt>
              <c:pt idx="3">
                <c:v>-11.921012844893466</c:v>
              </c:pt>
              <c:pt idx="4">
                <c:v>-13.462679133094561</c:v>
              </c:pt>
              <c:pt idx="5">
                <c:v>-15.591558590812658</c:v>
              </c:pt>
              <c:pt idx="6">
                <c:v>-18.450408734213845</c:v>
              </c:pt>
              <c:pt idx="7">
                <c:v>-22.218585176068267</c:v>
              </c:pt>
              <c:pt idx="8">
                <c:v>-26.747888331872343</c:v>
              </c:pt>
              <c:pt idx="9">
                <c:v>-29.663263463710081</c:v>
              </c:pt>
              <c:pt idx="10">
                <c:v>-29.173294268503035</c:v>
              </c:pt>
              <c:pt idx="11">
                <c:v>-28.718281716856566</c:v>
              </c:pt>
              <c:pt idx="12">
                <c:v>-29.552978862439105</c:v>
              </c:pt>
              <c:pt idx="13">
                <c:v>-31.490210840509683</c:v>
              </c:pt>
              <c:pt idx="14">
                <c:v>-33.298190395447179</c:v>
              </c:pt>
              <c:pt idx="15">
                <c:v>-33.481467100970868</c:v>
              </c:pt>
              <c:pt idx="16">
                <c:v>-33.669253940312863</c:v>
              </c:pt>
              <c:pt idx="17">
                <c:v>-36.752656579874312</c:v>
              </c:pt>
              <c:pt idx="18">
                <c:v>-50.518276063134678</c:v>
              </c:pt>
              <c:pt idx="19">
                <c:v>-32.8551106708219</c:v>
              </c:pt>
              <c:pt idx="20">
                <c:v>-25.751124107763154</c:v>
              </c:pt>
              <c:pt idx="21">
                <c:v>-21.637763428192194</c:v>
              </c:pt>
              <c:pt idx="22">
                <c:v>-18.98902175234204</c:v>
              </c:pt>
              <c:pt idx="23">
                <c:v>-17.274720132151465</c:v>
              </c:pt>
              <c:pt idx="24">
                <c:v>-16.146411327865163</c:v>
              </c:pt>
              <c:pt idx="25">
                <c:v>-15.188237186087342</c:v>
              </c:pt>
              <c:pt idx="26">
                <c:v>-13.882992919713292</c:v>
              </c:pt>
              <c:pt idx="27">
                <c:v>-11.959879220590546</c:v>
              </c:pt>
              <c:pt idx="28">
                <c:v>-9.6630168449391327</c:v>
              </c:pt>
              <c:pt idx="29">
                <c:v>-7.3883900210267823</c:v>
              </c:pt>
              <c:pt idx="30">
                <c:v>-5.3654429544914741</c:v>
              </c:pt>
              <c:pt idx="31">
                <c:v>-3.672198870442692</c:v>
              </c:pt>
              <c:pt idx="32">
                <c:v>-2.3177088279999349</c:v>
              </c:pt>
              <c:pt idx="33">
                <c:v>-1.2886401650789168</c:v>
              </c:pt>
              <c:pt idx="34">
                <c:v>-0.56785947865489206</c:v>
              </c:pt>
              <c:pt idx="35">
                <c:v>-0.14127199438279447</c:v>
              </c:pt>
              <c:pt idx="36">
                <c:v>0</c:v>
              </c:pt>
              <c:pt idx="37">
                <c:v>-0.14097314943127515</c:v>
              </c:pt>
              <c:pt idx="38">
                <c:v>-0.5672352303331305</c:v>
              </c:pt>
              <c:pt idx="39">
                <c:v>-1.2876839858466607</c:v>
              </c:pt>
              <c:pt idx="40">
                <c:v>-2.3165666072175366</c:v>
              </c:pt>
              <c:pt idx="41">
                <c:v>-3.6710355265007539</c:v>
              </c:pt>
              <c:pt idx="42">
                <c:v>-5.3645791987253322</c:v>
              </c:pt>
              <c:pt idx="43">
                <c:v>-7.38852564337356</c:v>
              </c:pt>
              <c:pt idx="44">
                <c:v>-9.6654685484032932</c:v>
              </c:pt>
              <c:pt idx="45">
                <c:v>-11.96648484871289</c:v>
              </c:pt>
              <c:pt idx="46">
                <c:v>-13.894542619304488</c:v>
              </c:pt>
              <c:pt idx="47">
                <c:v>-15.202389731258464</c:v>
              </c:pt>
              <c:pt idx="48">
                <c:v>-16.159742654990541</c:v>
              </c:pt>
              <c:pt idx="49">
                <c:v>-17.285488152863948</c:v>
              </c:pt>
              <c:pt idx="50">
                <c:v>-18.996760975109279</c:v>
              </c:pt>
              <c:pt idx="51">
                <c:v>-21.642386275963226</c:v>
              </c:pt>
              <c:pt idx="52">
                <c:v>-25.752472610921778</c:v>
              </c:pt>
              <c:pt idx="53">
                <c:v>-32.852449621540828</c:v>
              </c:pt>
              <c:pt idx="54">
                <c:v>-50.518276063134678</c:v>
              </c:pt>
              <c:pt idx="55">
                <c:v>-36.736039985360073</c:v>
              </c:pt>
              <c:pt idx="56">
                <c:v>-33.638827597456114</c:v>
              </c:pt>
              <c:pt idx="57">
                <c:v>-33.433144974547616</c:v>
              </c:pt>
              <c:pt idx="58">
                <c:v>-33.25471438485188</c:v>
              </c:pt>
              <c:pt idx="59">
                <c:v>-31.484125396847713</c:v>
              </c:pt>
              <c:pt idx="60">
                <c:v>-29.573988381504982</c:v>
              </c:pt>
              <c:pt idx="61">
                <c:v>-28.756684820826131</c:v>
              </c:pt>
              <c:pt idx="62">
                <c:v>-29.228257918979331</c:v>
              </c:pt>
              <c:pt idx="63">
                <c:v>-29.715368020628166</c:v>
              </c:pt>
              <c:pt idx="64">
                <c:v>-26.756007254838558</c:v>
              </c:pt>
              <c:pt idx="65">
                <c:v>-22.211108315703136</c:v>
              </c:pt>
              <c:pt idx="66">
                <c:v>-18.442285635853221</c:v>
              </c:pt>
              <c:pt idx="67">
                <c:v>-15.58509498299447</c:v>
              </c:pt>
              <c:pt idx="68">
                <c:v>-13.45792825270683</c:v>
              </c:pt>
              <c:pt idx="69">
                <c:v>-11.917710512017493</c:v>
              </c:pt>
              <c:pt idx="70">
                <c:v>-10.872091468539317</c:v>
              </c:pt>
              <c:pt idx="71">
                <c:v>-10.264961780797641</c:v>
              </c:pt>
            </c:numLit>
          </c:yVal>
        </c:ser>
        <c:ser>
          <c:idx val="1"/>
          <c:order val="1"/>
          <c:tx>
            <c:v>Φ = 90°</c:v>
          </c:tx>
          <c:spPr>
            <a:ln>
              <a:solidFill>
                <a:srgbClr val="0099C9"/>
              </a:solidFill>
              <a:prstDash val="dash"/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-10.066102011559305</c:v>
              </c:pt>
              <c:pt idx="1">
                <c:v>-10.220095602717459</c:v>
              </c:pt>
              <c:pt idx="2">
                <c:v>-10.692018326076409</c:v>
              </c:pt>
              <c:pt idx="3">
                <c:v>-11.51332984956119</c:v>
              </c:pt>
              <c:pt idx="4">
                <c:v>-12.742853529387956</c:v>
              </c:pt>
              <c:pt idx="5">
                <c:v>-14.478330929103327</c:v>
              </c:pt>
              <c:pt idx="6">
                <c:v>-16.874092352809711</c:v>
              </c:pt>
              <c:pt idx="7">
                <c:v>-20.129689376094205</c:v>
              </c:pt>
              <c:pt idx="8">
                <c:v>-24.050458764326962</c:v>
              </c:pt>
              <c:pt idx="9">
                <c:v>-25.763136608385437</c:v>
              </c:pt>
              <c:pt idx="10">
                <c:v>-23.864148695301317</c:v>
              </c:pt>
              <c:pt idx="11">
                <c:v>-22.192489016127734</c:v>
              </c:pt>
              <c:pt idx="12">
                <c:v>-21.749193268901927</c:v>
              </c:pt>
              <c:pt idx="13">
                <c:v>-22.341357571463316</c:v>
              </c:pt>
              <c:pt idx="14">
                <c:v>-22.743205730328597</c:v>
              </c:pt>
              <c:pt idx="15">
                <c:v>-20.630779346540194</c:v>
              </c:pt>
              <c:pt idx="16">
                <c:v>-17.068000538575884</c:v>
              </c:pt>
              <c:pt idx="17">
                <c:v>-13.924532116592077</c:v>
              </c:pt>
              <c:pt idx="18">
                <c:v>-11.536095050169813</c:v>
              </c:pt>
              <c:pt idx="19">
                <c:v>-9.8301695229371351</c:v>
              </c:pt>
              <c:pt idx="20">
                <c:v>-8.7114896234737174</c:v>
              </c:pt>
              <c:pt idx="21">
                <c:v>-8.10926957821068</c:v>
              </c:pt>
              <c:pt idx="22">
                <c:v>-7.9668575855137815</c:v>
              </c:pt>
              <c:pt idx="23">
                <c:v>-8.21330297573271</c:v>
              </c:pt>
              <c:pt idx="24">
                <c:v>-8.7048151123765258</c:v>
              </c:pt>
              <c:pt idx="25">
                <c:v>-9.1304699955781139</c:v>
              </c:pt>
              <c:pt idx="26">
                <c:v>-9.01550119457564</c:v>
              </c:pt>
              <c:pt idx="27">
                <c:v>-8.0983998373518524</c:v>
              </c:pt>
              <c:pt idx="28">
                <c:v>-6.6477328875161019</c:v>
              </c:pt>
              <c:pt idx="29">
                <c:v>-5.0932777315165607</c:v>
              </c:pt>
              <c:pt idx="30">
                <c:v>-3.6841721414195758</c:v>
              </c:pt>
              <c:pt idx="31">
                <c:v>-2.5063314903198659</c:v>
              </c:pt>
              <c:pt idx="32">
                <c:v>-1.5720822324202466</c:v>
              </c:pt>
              <c:pt idx="33">
                <c:v>-0.869316420595041</c:v>
              </c:pt>
              <c:pt idx="34">
                <c:v>-0.38141825262076878</c:v>
              </c:pt>
              <c:pt idx="35">
                <c:v>-0.094598955778581129</c:v>
              </c:pt>
              <c:pt idx="36">
                <c:v>0</c:v>
              </c:pt>
              <c:pt idx="37">
                <c:v>-0.094598955778581129</c:v>
              </c:pt>
              <c:pt idx="38">
                <c:v>-0.38141825262076878</c:v>
              </c:pt>
              <c:pt idx="39">
                <c:v>-0.869316420595041</c:v>
              </c:pt>
              <c:pt idx="40">
                <c:v>-1.5720822324202466</c:v>
              </c:pt>
              <c:pt idx="41">
                <c:v>-2.5063314903198659</c:v>
              </c:pt>
              <c:pt idx="42">
                <c:v>-3.6841721414195758</c:v>
              </c:pt>
              <c:pt idx="43">
                <c:v>-5.0932777315165607</c:v>
              </c:pt>
              <c:pt idx="44">
                <c:v>-6.6477328875161019</c:v>
              </c:pt>
              <c:pt idx="45">
                <c:v>-8.0983998373518524</c:v>
              </c:pt>
              <c:pt idx="46">
                <c:v>-9.01550119457564</c:v>
              </c:pt>
              <c:pt idx="47">
                <c:v>-9.1304699955781139</c:v>
              </c:pt>
              <c:pt idx="48">
                <c:v>-8.7048151123765258</c:v>
              </c:pt>
              <c:pt idx="49">
                <c:v>-8.21330297573271</c:v>
              </c:pt>
              <c:pt idx="50">
                <c:v>-7.9668575855137815</c:v>
              </c:pt>
              <c:pt idx="51">
                <c:v>-8.10926957821068</c:v>
              </c:pt>
              <c:pt idx="52">
                <c:v>-8.7114896234737174</c:v>
              </c:pt>
              <c:pt idx="53">
                <c:v>-9.8301695229371351</c:v>
              </c:pt>
              <c:pt idx="54">
                <c:v>-11.536095050169813</c:v>
              </c:pt>
              <c:pt idx="55">
                <c:v>-13.924532116592077</c:v>
              </c:pt>
              <c:pt idx="56">
                <c:v>-17.068000538575884</c:v>
              </c:pt>
              <c:pt idx="57">
                <c:v>-20.630779346540194</c:v>
              </c:pt>
              <c:pt idx="58">
                <c:v>-22.743205730328597</c:v>
              </c:pt>
              <c:pt idx="59">
                <c:v>-22.341357571463316</c:v>
              </c:pt>
              <c:pt idx="60">
                <c:v>-21.749193268901927</c:v>
              </c:pt>
              <c:pt idx="61">
                <c:v>-22.192489016127734</c:v>
              </c:pt>
              <c:pt idx="62">
                <c:v>-23.864148695301317</c:v>
              </c:pt>
              <c:pt idx="63">
                <c:v>-25.763136608385437</c:v>
              </c:pt>
              <c:pt idx="64">
                <c:v>-24.050458764326962</c:v>
              </c:pt>
              <c:pt idx="65">
                <c:v>-20.129689376094205</c:v>
              </c:pt>
              <c:pt idx="66">
                <c:v>-16.874092352809711</c:v>
              </c:pt>
              <c:pt idx="67">
                <c:v>-14.478330929103327</c:v>
              </c:pt>
              <c:pt idx="68">
                <c:v>-12.742853529387956</c:v>
              </c:pt>
              <c:pt idx="69">
                <c:v>-11.51332984956119</c:v>
              </c:pt>
              <c:pt idx="70">
                <c:v>-10.692018326076409</c:v>
              </c:pt>
              <c:pt idx="71">
                <c:v>-10.220095602717459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175"/>
          <c:min val="-18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(°)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0"/>
          <c:min val="-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(dBi)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Gain (LHC - normalised)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Φ = 0°</c:v>
          </c:tx>
          <c:spPr>
            <a:ln>
              <a:solidFill>
                <a:srgbClr val="0099C9"/>
              </a:solidFill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-10.066102011559304</c:v>
              </c:pt>
              <c:pt idx="1">
                <c:v>-10.265978149368713</c:v>
              </c:pt>
              <c:pt idx="2">
                <c:v>-10.874185536543214</c:v>
              </c:pt>
              <c:pt idx="3">
                <c:v>-11.921012844893465</c:v>
              </c:pt>
              <c:pt idx="4">
                <c:v>-13.462679133094557</c:v>
              </c:pt>
              <c:pt idx="5">
                <c:v>-15.591558590812657</c:v>
              </c:pt>
              <c:pt idx="6">
                <c:v>-18.450408734213845</c:v>
              </c:pt>
              <c:pt idx="7">
                <c:v>-22.218585176068263</c:v>
              </c:pt>
              <c:pt idx="8">
                <c:v>-26.747888331872339</c:v>
              </c:pt>
              <c:pt idx="9">
                <c:v>-29.663263463710081</c:v>
              </c:pt>
              <c:pt idx="10">
                <c:v>-29.173294268503032</c:v>
              </c:pt>
              <c:pt idx="11">
                <c:v>-28.718281716856566</c:v>
              </c:pt>
              <c:pt idx="12">
                <c:v>-29.552978862439105</c:v>
              </c:pt>
              <c:pt idx="13">
                <c:v>-31.490210840509679</c:v>
              </c:pt>
              <c:pt idx="14">
                <c:v>-33.298190395447179</c:v>
              </c:pt>
              <c:pt idx="15">
                <c:v>-33.481467100970868</c:v>
              </c:pt>
              <c:pt idx="16">
                <c:v>-33.669253940312863</c:v>
              </c:pt>
              <c:pt idx="17">
                <c:v>-36.752656579874312</c:v>
              </c:pt>
              <c:pt idx="18">
                <c:v>-47.507976106494866</c:v>
              </c:pt>
              <c:pt idx="19">
                <c:v>-32.855110670821894</c:v>
              </c:pt>
              <c:pt idx="20">
                <c:v>-25.751124107763154</c:v>
              </c:pt>
              <c:pt idx="21">
                <c:v>-21.637763428192191</c:v>
              </c:pt>
              <c:pt idx="22">
                <c:v>-18.98902175234204</c:v>
              </c:pt>
              <c:pt idx="23">
                <c:v>-17.274720132151469</c:v>
              </c:pt>
              <c:pt idx="24">
                <c:v>-16.14641132786516</c:v>
              </c:pt>
              <c:pt idx="25">
                <c:v>-15.18823718608734</c:v>
              </c:pt>
              <c:pt idx="26">
                <c:v>-13.882992919713288</c:v>
              </c:pt>
              <c:pt idx="27">
                <c:v>-11.959879220590544</c:v>
              </c:pt>
              <c:pt idx="28">
                <c:v>-9.6630168449391327</c:v>
              </c:pt>
              <c:pt idx="29">
                <c:v>-7.3883900210267814</c:v>
              </c:pt>
              <c:pt idx="30">
                <c:v>-5.3654429544914723</c:v>
              </c:pt>
              <c:pt idx="31">
                <c:v>-3.6721988704426907</c:v>
              </c:pt>
              <c:pt idx="32">
                <c:v>-2.3177088279999341</c:v>
              </c:pt>
              <c:pt idx="33">
                <c:v>-1.288640165078915</c:v>
              </c:pt>
              <c:pt idx="34">
                <c:v>-0.56785947865488939</c:v>
              </c:pt>
              <c:pt idx="35">
                <c:v>-0.14127199438279359</c:v>
              </c:pt>
              <c:pt idx="36">
                <c:v>0</c:v>
              </c:pt>
              <c:pt idx="37">
                <c:v>-0.14097314943127426</c:v>
              </c:pt>
              <c:pt idx="38">
                <c:v>-0.56723523033312873</c:v>
              </c:pt>
              <c:pt idx="39">
                <c:v>-1.2876839858466598</c:v>
              </c:pt>
              <c:pt idx="40">
                <c:v>-2.3165666072175339</c:v>
              </c:pt>
              <c:pt idx="41">
                <c:v>-3.6710355265007526</c:v>
              </c:pt>
              <c:pt idx="42">
                <c:v>-5.36457919872533</c:v>
              </c:pt>
              <c:pt idx="43">
                <c:v>-7.3885256433735584</c:v>
              </c:pt>
              <c:pt idx="44">
                <c:v>-9.6654685484032932</c:v>
              </c:pt>
              <c:pt idx="45">
                <c:v>-11.966484848712888</c:v>
              </c:pt>
              <c:pt idx="46">
                <c:v>-13.894542619304486</c:v>
              </c:pt>
              <c:pt idx="47">
                <c:v>-15.202389731258462</c:v>
              </c:pt>
              <c:pt idx="48">
                <c:v>-16.159742654990538</c:v>
              </c:pt>
              <c:pt idx="49">
                <c:v>-17.285488152863948</c:v>
              </c:pt>
              <c:pt idx="50">
                <c:v>-18.996760975109279</c:v>
              </c:pt>
              <c:pt idx="51">
                <c:v>-21.642386275963222</c:v>
              </c:pt>
              <c:pt idx="52">
                <c:v>-25.752472610921775</c:v>
              </c:pt>
              <c:pt idx="53">
                <c:v>-32.852449621540828</c:v>
              </c:pt>
              <c:pt idx="54">
                <c:v>-47.507976106494866</c:v>
              </c:pt>
              <c:pt idx="55">
                <c:v>-36.736039985360065</c:v>
              </c:pt>
              <c:pt idx="56">
                <c:v>-33.638827597456114</c:v>
              </c:pt>
              <c:pt idx="57">
                <c:v>-33.433144974547616</c:v>
              </c:pt>
              <c:pt idx="58">
                <c:v>-33.254714384851873</c:v>
              </c:pt>
              <c:pt idx="59">
                <c:v>-31.484125396847713</c:v>
              </c:pt>
              <c:pt idx="60">
                <c:v>-29.573988381504979</c:v>
              </c:pt>
              <c:pt idx="61">
                <c:v>-28.756684820826131</c:v>
              </c:pt>
              <c:pt idx="62">
                <c:v>-29.228257918979331</c:v>
              </c:pt>
              <c:pt idx="63">
                <c:v>-29.715368020628162</c:v>
              </c:pt>
              <c:pt idx="64">
                <c:v>-26.756007254838558</c:v>
              </c:pt>
              <c:pt idx="65">
                <c:v>-22.211108315703136</c:v>
              </c:pt>
              <c:pt idx="66">
                <c:v>-18.442285635853221</c:v>
              </c:pt>
              <c:pt idx="67">
                <c:v>-15.58509498299447</c:v>
              </c:pt>
              <c:pt idx="68">
                <c:v>-13.457928252706829</c:v>
              </c:pt>
              <c:pt idx="69">
                <c:v>-11.917710512017491</c:v>
              </c:pt>
              <c:pt idx="70">
                <c:v>-10.872091468539315</c:v>
              </c:pt>
              <c:pt idx="71">
                <c:v>-10.264961780797641</c:v>
              </c:pt>
            </c:numLit>
          </c:yVal>
        </c:ser>
        <c:ser>
          <c:idx val="1"/>
          <c:order val="1"/>
          <c:tx>
            <c:v>Φ = 90°</c:v>
          </c:tx>
          <c:spPr>
            <a:ln>
              <a:solidFill>
                <a:srgbClr val="0099C9"/>
              </a:solidFill>
              <a:prstDash val="dash"/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-10.066102011559304</c:v>
              </c:pt>
              <c:pt idx="1">
                <c:v>-10.220095602717457</c:v>
              </c:pt>
              <c:pt idx="2">
                <c:v>-10.692018326076408</c:v>
              </c:pt>
              <c:pt idx="3">
                <c:v>-11.513329849561188</c:v>
              </c:pt>
              <c:pt idx="4">
                <c:v>-12.742853529387954</c:v>
              </c:pt>
              <c:pt idx="5">
                <c:v>-14.478330929103326</c:v>
              </c:pt>
              <c:pt idx="6">
                <c:v>-16.874092352809711</c:v>
              </c:pt>
              <c:pt idx="7">
                <c:v>-20.129689376094205</c:v>
              </c:pt>
              <c:pt idx="8">
                <c:v>-24.050458764326962</c:v>
              </c:pt>
              <c:pt idx="9">
                <c:v>-25.763136608385437</c:v>
              </c:pt>
              <c:pt idx="10">
                <c:v>-23.864148695301317</c:v>
              </c:pt>
              <c:pt idx="11">
                <c:v>-22.192489016127734</c:v>
              </c:pt>
              <c:pt idx="12">
                <c:v>-21.749193268901923</c:v>
              </c:pt>
              <c:pt idx="13">
                <c:v>-22.341357571463313</c:v>
              </c:pt>
              <c:pt idx="14">
                <c:v>-22.743205730328594</c:v>
              </c:pt>
              <c:pt idx="15">
                <c:v>-20.630779346540194</c:v>
              </c:pt>
              <c:pt idx="16">
                <c:v>-17.068000538575884</c:v>
              </c:pt>
              <c:pt idx="17">
                <c:v>-13.924532116592076</c:v>
              </c:pt>
              <c:pt idx="18">
                <c:v>-11.536095050169811</c:v>
              </c:pt>
              <c:pt idx="19">
                <c:v>-9.8301695229371333</c:v>
              </c:pt>
              <c:pt idx="20">
                <c:v>-8.7114896234737156</c:v>
              </c:pt>
              <c:pt idx="21">
                <c:v>-8.1092695782106787</c:v>
              </c:pt>
              <c:pt idx="22">
                <c:v>-7.96685758551378</c:v>
              </c:pt>
              <c:pt idx="23">
                <c:v>-8.2133029757327076</c:v>
              </c:pt>
              <c:pt idx="24">
                <c:v>-8.7048151123765241</c:v>
              </c:pt>
              <c:pt idx="25">
                <c:v>-9.1304699955781121</c:v>
              </c:pt>
              <c:pt idx="26">
                <c:v>-9.0155011945756378</c:v>
              </c:pt>
              <c:pt idx="27">
                <c:v>-8.09839983735185</c:v>
              </c:pt>
              <c:pt idx="28">
                <c:v>-6.647732887516101</c:v>
              </c:pt>
              <c:pt idx="29">
                <c:v>-5.09327773151656</c:v>
              </c:pt>
              <c:pt idx="30">
                <c:v>-3.6841721414195732</c:v>
              </c:pt>
              <c:pt idx="31">
                <c:v>-2.5063314903198641</c:v>
              </c:pt>
              <c:pt idx="32">
                <c:v>-1.5720822324202457</c:v>
              </c:pt>
              <c:pt idx="33">
                <c:v>-0.86931642059504011</c:v>
              </c:pt>
              <c:pt idx="34">
                <c:v>-0.38141825262076878</c:v>
              </c:pt>
              <c:pt idx="35">
                <c:v>-0.094598955778578464</c:v>
              </c:pt>
              <c:pt idx="36">
                <c:v>0</c:v>
              </c:pt>
              <c:pt idx="37">
                <c:v>-0.094598955778578464</c:v>
              </c:pt>
              <c:pt idx="38">
                <c:v>-0.38141825262076878</c:v>
              </c:pt>
              <c:pt idx="39">
                <c:v>-0.86931642059504011</c:v>
              </c:pt>
              <c:pt idx="40">
                <c:v>-1.5720822324202457</c:v>
              </c:pt>
              <c:pt idx="41">
                <c:v>-2.5063314903198641</c:v>
              </c:pt>
              <c:pt idx="42">
                <c:v>-3.6841721414195732</c:v>
              </c:pt>
              <c:pt idx="43">
                <c:v>-5.09327773151656</c:v>
              </c:pt>
              <c:pt idx="44">
                <c:v>-6.647732887516101</c:v>
              </c:pt>
              <c:pt idx="45">
                <c:v>-8.09839983735185</c:v>
              </c:pt>
              <c:pt idx="46">
                <c:v>-9.0155011945756378</c:v>
              </c:pt>
              <c:pt idx="47">
                <c:v>-9.1304699955781121</c:v>
              </c:pt>
              <c:pt idx="48">
                <c:v>-8.7048151123765241</c:v>
              </c:pt>
              <c:pt idx="49">
                <c:v>-8.2133029757327076</c:v>
              </c:pt>
              <c:pt idx="50">
                <c:v>-7.96685758551378</c:v>
              </c:pt>
              <c:pt idx="51">
                <c:v>-8.1092695782106787</c:v>
              </c:pt>
              <c:pt idx="52">
                <c:v>-8.7114896234737156</c:v>
              </c:pt>
              <c:pt idx="53">
                <c:v>-9.8301695229371333</c:v>
              </c:pt>
              <c:pt idx="54">
                <c:v>-11.536095050169811</c:v>
              </c:pt>
              <c:pt idx="55">
                <c:v>-13.924532116592076</c:v>
              </c:pt>
              <c:pt idx="56">
                <c:v>-17.068000538575884</c:v>
              </c:pt>
              <c:pt idx="57">
                <c:v>-20.630779346540194</c:v>
              </c:pt>
              <c:pt idx="58">
                <c:v>-22.743205730328594</c:v>
              </c:pt>
              <c:pt idx="59">
                <c:v>-22.341357571463313</c:v>
              </c:pt>
              <c:pt idx="60">
                <c:v>-21.749193268901923</c:v>
              </c:pt>
              <c:pt idx="61">
                <c:v>-22.192489016127734</c:v>
              </c:pt>
              <c:pt idx="62">
                <c:v>-23.864148695301317</c:v>
              </c:pt>
              <c:pt idx="63">
                <c:v>-25.763136608385437</c:v>
              </c:pt>
              <c:pt idx="64">
                <c:v>-24.050458764326962</c:v>
              </c:pt>
              <c:pt idx="65">
                <c:v>-20.129689376094205</c:v>
              </c:pt>
              <c:pt idx="66">
                <c:v>-16.874092352809711</c:v>
              </c:pt>
              <c:pt idx="67">
                <c:v>-14.478330929103326</c:v>
              </c:pt>
              <c:pt idx="68">
                <c:v>-12.742853529387954</c:v>
              </c:pt>
              <c:pt idx="69">
                <c:v>-11.513329849561188</c:v>
              </c:pt>
              <c:pt idx="70">
                <c:v>-10.692018326076408</c:v>
              </c:pt>
              <c:pt idx="71">
                <c:v>-10.220095602717457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175"/>
          <c:min val="-18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(°)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0"/>
          <c:min val="-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(dBi)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Gain (RHC - normalised)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Φ = 0°</c:v>
          </c:tx>
          <c:spPr>
            <a:ln>
              <a:solidFill>
                <a:srgbClr val="0099C9"/>
              </a:solidFill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-10.066102011559304</c:v>
              </c:pt>
              <c:pt idx="1">
                <c:v>-10.265978149368713</c:v>
              </c:pt>
              <c:pt idx="2">
                <c:v>-10.874185536543214</c:v>
              </c:pt>
              <c:pt idx="3">
                <c:v>-11.921012844893465</c:v>
              </c:pt>
              <c:pt idx="4">
                <c:v>-13.462679133094557</c:v>
              </c:pt>
              <c:pt idx="5">
                <c:v>-15.591558590812657</c:v>
              </c:pt>
              <c:pt idx="6">
                <c:v>-18.450408734213845</c:v>
              </c:pt>
              <c:pt idx="7">
                <c:v>-22.218585176068263</c:v>
              </c:pt>
              <c:pt idx="8">
                <c:v>-26.747888331872339</c:v>
              </c:pt>
              <c:pt idx="9">
                <c:v>-29.663263463710081</c:v>
              </c:pt>
              <c:pt idx="10">
                <c:v>-29.173294268503032</c:v>
              </c:pt>
              <c:pt idx="11">
                <c:v>-28.718281716856566</c:v>
              </c:pt>
              <c:pt idx="12">
                <c:v>-29.552978862439105</c:v>
              </c:pt>
              <c:pt idx="13">
                <c:v>-31.490210840509679</c:v>
              </c:pt>
              <c:pt idx="14">
                <c:v>-33.298190395447179</c:v>
              </c:pt>
              <c:pt idx="15">
                <c:v>-33.481467100970868</c:v>
              </c:pt>
              <c:pt idx="16">
                <c:v>-33.669253940312863</c:v>
              </c:pt>
              <c:pt idx="17">
                <c:v>-36.752656579874312</c:v>
              </c:pt>
              <c:pt idx="18">
                <c:v>-47.507976106494866</c:v>
              </c:pt>
              <c:pt idx="19">
                <c:v>-32.855110670821894</c:v>
              </c:pt>
              <c:pt idx="20">
                <c:v>-25.751124107763154</c:v>
              </c:pt>
              <c:pt idx="21">
                <c:v>-21.637763428192191</c:v>
              </c:pt>
              <c:pt idx="22">
                <c:v>-18.98902175234204</c:v>
              </c:pt>
              <c:pt idx="23">
                <c:v>-17.274720132151465</c:v>
              </c:pt>
              <c:pt idx="24">
                <c:v>-16.14641132786516</c:v>
              </c:pt>
              <c:pt idx="25">
                <c:v>-15.188237186087342</c:v>
              </c:pt>
              <c:pt idx="26">
                <c:v>-13.882992919713288</c:v>
              </c:pt>
              <c:pt idx="27">
                <c:v>-11.959879220590544</c:v>
              </c:pt>
              <c:pt idx="28">
                <c:v>-9.6630168449391327</c:v>
              </c:pt>
              <c:pt idx="29">
                <c:v>-7.3883900210267814</c:v>
              </c:pt>
              <c:pt idx="30">
                <c:v>-5.3654429544914732</c:v>
              </c:pt>
              <c:pt idx="31">
                <c:v>-3.6721988704426907</c:v>
              </c:pt>
              <c:pt idx="32">
                <c:v>-2.3177088279999341</c:v>
              </c:pt>
              <c:pt idx="33">
                <c:v>-1.288640165078915</c:v>
              </c:pt>
              <c:pt idx="34">
                <c:v>-0.56785947865488939</c:v>
              </c:pt>
              <c:pt idx="35">
                <c:v>-0.14127199438279359</c:v>
              </c:pt>
              <c:pt idx="36">
                <c:v>0</c:v>
              </c:pt>
              <c:pt idx="37">
                <c:v>-0.14097314943127426</c:v>
              </c:pt>
              <c:pt idx="38">
                <c:v>-0.56723523033312873</c:v>
              </c:pt>
              <c:pt idx="39">
                <c:v>-1.2876839858466598</c:v>
              </c:pt>
              <c:pt idx="40">
                <c:v>-2.3165666072175339</c:v>
              </c:pt>
              <c:pt idx="41">
                <c:v>-3.6710355265007526</c:v>
              </c:pt>
              <c:pt idx="42">
                <c:v>-5.36457919872533</c:v>
              </c:pt>
              <c:pt idx="43">
                <c:v>-7.3885256433735584</c:v>
              </c:pt>
              <c:pt idx="44">
                <c:v>-9.6654685484032932</c:v>
              </c:pt>
              <c:pt idx="45">
                <c:v>-11.966484848712888</c:v>
              </c:pt>
              <c:pt idx="46">
                <c:v>-13.894542619304486</c:v>
              </c:pt>
              <c:pt idx="47">
                <c:v>-15.202389731258462</c:v>
              </c:pt>
              <c:pt idx="48">
                <c:v>-16.159742654990538</c:v>
              </c:pt>
              <c:pt idx="49">
                <c:v>-17.285488152863948</c:v>
              </c:pt>
              <c:pt idx="50">
                <c:v>-18.996760975109279</c:v>
              </c:pt>
              <c:pt idx="51">
                <c:v>-21.642386275963222</c:v>
              </c:pt>
              <c:pt idx="52">
                <c:v>-25.752472610921775</c:v>
              </c:pt>
              <c:pt idx="53">
                <c:v>-32.852449621540828</c:v>
              </c:pt>
              <c:pt idx="54">
                <c:v>-47.507976106494866</c:v>
              </c:pt>
              <c:pt idx="55">
                <c:v>-36.736039985360065</c:v>
              </c:pt>
              <c:pt idx="56">
                <c:v>-33.638827597456114</c:v>
              </c:pt>
              <c:pt idx="57">
                <c:v>-33.433144974547616</c:v>
              </c:pt>
              <c:pt idx="58">
                <c:v>-33.254714384851873</c:v>
              </c:pt>
              <c:pt idx="59">
                <c:v>-31.484125396847713</c:v>
              </c:pt>
              <c:pt idx="60">
                <c:v>-29.573988381504979</c:v>
              </c:pt>
              <c:pt idx="61">
                <c:v>-28.756684820826131</c:v>
              </c:pt>
              <c:pt idx="62">
                <c:v>-29.228257918979331</c:v>
              </c:pt>
              <c:pt idx="63">
                <c:v>-29.715368020628162</c:v>
              </c:pt>
              <c:pt idx="64">
                <c:v>-26.756007254838558</c:v>
              </c:pt>
              <c:pt idx="65">
                <c:v>-22.211108315703136</c:v>
              </c:pt>
              <c:pt idx="66">
                <c:v>-18.442285635853221</c:v>
              </c:pt>
              <c:pt idx="67">
                <c:v>-15.58509498299447</c:v>
              </c:pt>
              <c:pt idx="68">
                <c:v>-13.457928252706829</c:v>
              </c:pt>
              <c:pt idx="69">
                <c:v>-11.917710512017491</c:v>
              </c:pt>
              <c:pt idx="70">
                <c:v>-10.872091468539315</c:v>
              </c:pt>
              <c:pt idx="71">
                <c:v>-10.264961780797641</c:v>
              </c:pt>
            </c:numLit>
          </c:yVal>
        </c:ser>
        <c:ser>
          <c:idx val="1"/>
          <c:order val="1"/>
          <c:tx>
            <c:v>Φ = 90°</c:v>
          </c:tx>
          <c:spPr>
            <a:ln>
              <a:solidFill>
                <a:srgbClr val="0099C9"/>
              </a:solidFill>
              <a:prstDash val="dash"/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-10.066102011559304</c:v>
              </c:pt>
              <c:pt idx="1">
                <c:v>-10.220095602717457</c:v>
              </c:pt>
              <c:pt idx="2">
                <c:v>-10.692018326076408</c:v>
              </c:pt>
              <c:pt idx="3">
                <c:v>-11.513329849561188</c:v>
              </c:pt>
              <c:pt idx="4">
                <c:v>-12.742853529387954</c:v>
              </c:pt>
              <c:pt idx="5">
                <c:v>-14.478330929103326</c:v>
              </c:pt>
              <c:pt idx="6">
                <c:v>-16.874092352809711</c:v>
              </c:pt>
              <c:pt idx="7">
                <c:v>-20.129689376094205</c:v>
              </c:pt>
              <c:pt idx="8">
                <c:v>-24.050458764326962</c:v>
              </c:pt>
              <c:pt idx="9">
                <c:v>-25.763136608385437</c:v>
              </c:pt>
              <c:pt idx="10">
                <c:v>-23.864148695301317</c:v>
              </c:pt>
              <c:pt idx="11">
                <c:v>-22.192489016127734</c:v>
              </c:pt>
              <c:pt idx="12">
                <c:v>-21.749193268901923</c:v>
              </c:pt>
              <c:pt idx="13">
                <c:v>-22.341357571463313</c:v>
              </c:pt>
              <c:pt idx="14">
                <c:v>-22.743205730328594</c:v>
              </c:pt>
              <c:pt idx="15">
                <c:v>-20.630779346540194</c:v>
              </c:pt>
              <c:pt idx="16">
                <c:v>-17.068000538575884</c:v>
              </c:pt>
              <c:pt idx="17">
                <c:v>-13.924532116592076</c:v>
              </c:pt>
              <c:pt idx="18">
                <c:v>-11.536095050169811</c:v>
              </c:pt>
              <c:pt idx="19">
                <c:v>-9.8301695229371333</c:v>
              </c:pt>
              <c:pt idx="20">
                <c:v>-8.7114896234737156</c:v>
              </c:pt>
              <c:pt idx="21">
                <c:v>-8.1092695782106787</c:v>
              </c:pt>
              <c:pt idx="22">
                <c:v>-7.96685758551378</c:v>
              </c:pt>
              <c:pt idx="23">
                <c:v>-8.2133029757327076</c:v>
              </c:pt>
              <c:pt idx="24">
                <c:v>-8.7048151123765241</c:v>
              </c:pt>
              <c:pt idx="25">
                <c:v>-9.1304699955781121</c:v>
              </c:pt>
              <c:pt idx="26">
                <c:v>-9.0155011945756378</c:v>
              </c:pt>
              <c:pt idx="27">
                <c:v>-8.09839983735185</c:v>
              </c:pt>
              <c:pt idx="28">
                <c:v>-6.647732887516101</c:v>
              </c:pt>
              <c:pt idx="29">
                <c:v>-5.09327773151656</c:v>
              </c:pt>
              <c:pt idx="30">
                <c:v>-3.6841721414195741</c:v>
              </c:pt>
              <c:pt idx="31">
                <c:v>-2.5063314903198641</c:v>
              </c:pt>
              <c:pt idx="32">
                <c:v>-1.5720822324202457</c:v>
              </c:pt>
              <c:pt idx="33">
                <c:v>-0.86931642059504011</c:v>
              </c:pt>
              <c:pt idx="34">
                <c:v>-0.38141825262076878</c:v>
              </c:pt>
              <c:pt idx="35">
                <c:v>-0.094598955778578464</c:v>
              </c:pt>
              <c:pt idx="36">
                <c:v>0</c:v>
              </c:pt>
              <c:pt idx="37">
                <c:v>-0.094598955778578464</c:v>
              </c:pt>
              <c:pt idx="38">
                <c:v>-0.38141825262076878</c:v>
              </c:pt>
              <c:pt idx="39">
                <c:v>-0.86931642059504011</c:v>
              </c:pt>
              <c:pt idx="40">
                <c:v>-1.5720822324202457</c:v>
              </c:pt>
              <c:pt idx="41">
                <c:v>-2.5063314903198641</c:v>
              </c:pt>
              <c:pt idx="42">
                <c:v>-3.6841721414195741</c:v>
              </c:pt>
              <c:pt idx="43">
                <c:v>-5.09327773151656</c:v>
              </c:pt>
              <c:pt idx="44">
                <c:v>-6.647732887516101</c:v>
              </c:pt>
              <c:pt idx="45">
                <c:v>-8.09839983735185</c:v>
              </c:pt>
              <c:pt idx="46">
                <c:v>-9.0155011945756378</c:v>
              </c:pt>
              <c:pt idx="47">
                <c:v>-9.1304699955781121</c:v>
              </c:pt>
              <c:pt idx="48">
                <c:v>-8.7048151123765241</c:v>
              </c:pt>
              <c:pt idx="49">
                <c:v>-8.2133029757327076</c:v>
              </c:pt>
              <c:pt idx="50">
                <c:v>-7.96685758551378</c:v>
              </c:pt>
              <c:pt idx="51">
                <c:v>-8.1092695782106787</c:v>
              </c:pt>
              <c:pt idx="52">
                <c:v>-8.7114896234737156</c:v>
              </c:pt>
              <c:pt idx="53">
                <c:v>-9.8301695229371333</c:v>
              </c:pt>
              <c:pt idx="54">
                <c:v>-11.536095050169811</c:v>
              </c:pt>
              <c:pt idx="55">
                <c:v>-13.924532116592076</c:v>
              </c:pt>
              <c:pt idx="56">
                <c:v>-17.068000538575884</c:v>
              </c:pt>
              <c:pt idx="57">
                <c:v>-20.630779346540194</c:v>
              </c:pt>
              <c:pt idx="58">
                <c:v>-22.743205730328594</c:v>
              </c:pt>
              <c:pt idx="59">
                <c:v>-22.341357571463313</c:v>
              </c:pt>
              <c:pt idx="60">
                <c:v>-21.749193268901923</c:v>
              </c:pt>
              <c:pt idx="61">
                <c:v>-22.192489016127734</c:v>
              </c:pt>
              <c:pt idx="62">
                <c:v>-23.864148695301317</c:v>
              </c:pt>
              <c:pt idx="63">
                <c:v>-25.763136608385437</c:v>
              </c:pt>
              <c:pt idx="64">
                <c:v>-24.050458764326962</c:v>
              </c:pt>
              <c:pt idx="65">
                <c:v>-20.129689376094205</c:v>
              </c:pt>
              <c:pt idx="66">
                <c:v>-16.874092352809711</c:v>
              </c:pt>
              <c:pt idx="67">
                <c:v>-14.478330929103326</c:v>
              </c:pt>
              <c:pt idx="68">
                <c:v>-12.742853529387954</c:v>
              </c:pt>
              <c:pt idx="69">
                <c:v>-11.513329849561188</c:v>
              </c:pt>
              <c:pt idx="70">
                <c:v>-10.692018326076408</c:v>
              </c:pt>
              <c:pt idx="71">
                <c:v>-10.220095602717457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175"/>
          <c:min val="-18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(°)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0"/>
          <c:min val="-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(dBi)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Gain (Horizontal - normalised)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Φ = 90°</c:v>
          </c:tx>
          <c:spPr>
            <a:ln>
              <a:solidFill>
                <a:srgbClr val="0099C9"/>
              </a:solidFill>
              <a:prstDash val="dash"/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-10.066102011559305</c:v>
              </c:pt>
              <c:pt idx="1">
                <c:v>-10.220095602717459</c:v>
              </c:pt>
              <c:pt idx="2">
                <c:v>-10.692018326076409</c:v>
              </c:pt>
              <c:pt idx="3">
                <c:v>-11.51332984956119</c:v>
              </c:pt>
              <c:pt idx="4">
                <c:v>-12.742853529387956</c:v>
              </c:pt>
              <c:pt idx="5">
                <c:v>-14.478330929103327</c:v>
              </c:pt>
              <c:pt idx="6">
                <c:v>-16.874092352809711</c:v>
              </c:pt>
              <c:pt idx="7">
                <c:v>-20.129689376094205</c:v>
              </c:pt>
              <c:pt idx="8">
                <c:v>-24.050458764326962</c:v>
              </c:pt>
              <c:pt idx="9">
                <c:v>-25.763136608385437</c:v>
              </c:pt>
              <c:pt idx="10">
                <c:v>-23.864148695301317</c:v>
              </c:pt>
              <c:pt idx="11">
                <c:v>-22.192489016127734</c:v>
              </c:pt>
              <c:pt idx="12">
                <c:v>-21.749193268901927</c:v>
              </c:pt>
              <c:pt idx="13">
                <c:v>-22.341357571463316</c:v>
              </c:pt>
              <c:pt idx="14">
                <c:v>-22.743205730328597</c:v>
              </c:pt>
              <c:pt idx="15">
                <c:v>-20.630779346540194</c:v>
              </c:pt>
              <c:pt idx="16">
                <c:v>-17.068000538575884</c:v>
              </c:pt>
              <c:pt idx="17">
                <c:v>-13.924532116592077</c:v>
              </c:pt>
              <c:pt idx="18">
                <c:v>-11.536095050169813</c:v>
              </c:pt>
              <c:pt idx="19">
                <c:v>-9.8301695229371351</c:v>
              </c:pt>
              <c:pt idx="20">
                <c:v>-8.7114896234737174</c:v>
              </c:pt>
              <c:pt idx="21">
                <c:v>-8.10926957821068</c:v>
              </c:pt>
              <c:pt idx="22">
                <c:v>-7.9668575855137815</c:v>
              </c:pt>
              <c:pt idx="23">
                <c:v>-8.21330297573271</c:v>
              </c:pt>
              <c:pt idx="24">
                <c:v>-8.7048151123765258</c:v>
              </c:pt>
              <c:pt idx="25">
                <c:v>-9.1304699955781139</c:v>
              </c:pt>
              <c:pt idx="26">
                <c:v>-9.01550119457564</c:v>
              </c:pt>
              <c:pt idx="27">
                <c:v>-8.0983998373518524</c:v>
              </c:pt>
              <c:pt idx="28">
                <c:v>-6.6477328875161019</c:v>
              </c:pt>
              <c:pt idx="29">
                <c:v>-5.0932777315165607</c:v>
              </c:pt>
              <c:pt idx="30">
                <c:v>-3.6841721414195758</c:v>
              </c:pt>
              <c:pt idx="31">
                <c:v>-2.5063314903198659</c:v>
              </c:pt>
              <c:pt idx="32">
                <c:v>-1.5720822324202466</c:v>
              </c:pt>
              <c:pt idx="33">
                <c:v>-0.869316420595041</c:v>
              </c:pt>
              <c:pt idx="34">
                <c:v>-0.38141825262076878</c:v>
              </c:pt>
              <c:pt idx="35">
                <c:v>-0.094598955778581129</c:v>
              </c:pt>
              <c:pt idx="36">
                <c:v>0</c:v>
              </c:pt>
              <c:pt idx="37">
                <c:v>-0.094598955778581129</c:v>
              </c:pt>
              <c:pt idx="38">
                <c:v>-0.38141825262076878</c:v>
              </c:pt>
              <c:pt idx="39">
                <c:v>-0.869316420595041</c:v>
              </c:pt>
              <c:pt idx="40">
                <c:v>-1.5720822324202466</c:v>
              </c:pt>
              <c:pt idx="41">
                <c:v>-2.5063314903198659</c:v>
              </c:pt>
              <c:pt idx="42">
                <c:v>-3.6841721414195758</c:v>
              </c:pt>
              <c:pt idx="43">
                <c:v>-5.0932777315165607</c:v>
              </c:pt>
              <c:pt idx="44">
                <c:v>-6.6477328875161019</c:v>
              </c:pt>
              <c:pt idx="45">
                <c:v>-8.0983998373518524</c:v>
              </c:pt>
              <c:pt idx="46">
                <c:v>-9.01550119457564</c:v>
              </c:pt>
              <c:pt idx="47">
                <c:v>-9.1304699955781139</c:v>
              </c:pt>
              <c:pt idx="48">
                <c:v>-8.7048151123765258</c:v>
              </c:pt>
              <c:pt idx="49">
                <c:v>-8.21330297573271</c:v>
              </c:pt>
              <c:pt idx="50">
                <c:v>-7.9668575855137815</c:v>
              </c:pt>
              <c:pt idx="51">
                <c:v>-8.10926957821068</c:v>
              </c:pt>
              <c:pt idx="52">
                <c:v>-8.7114896234737174</c:v>
              </c:pt>
              <c:pt idx="53">
                <c:v>-9.8301695229371351</c:v>
              </c:pt>
              <c:pt idx="54">
                <c:v>-11.536095050169813</c:v>
              </c:pt>
              <c:pt idx="55">
                <c:v>-13.924532116592077</c:v>
              </c:pt>
              <c:pt idx="56">
                <c:v>-17.068000538575884</c:v>
              </c:pt>
              <c:pt idx="57">
                <c:v>-20.630779346540194</c:v>
              </c:pt>
              <c:pt idx="58">
                <c:v>-22.743205730328597</c:v>
              </c:pt>
              <c:pt idx="59">
                <c:v>-22.341357571463316</c:v>
              </c:pt>
              <c:pt idx="60">
                <c:v>-21.749193268901927</c:v>
              </c:pt>
              <c:pt idx="61">
                <c:v>-22.192489016127734</c:v>
              </c:pt>
              <c:pt idx="62">
                <c:v>-23.864148695301317</c:v>
              </c:pt>
              <c:pt idx="63">
                <c:v>-25.763136608385437</c:v>
              </c:pt>
              <c:pt idx="64">
                <c:v>-24.050458764326962</c:v>
              </c:pt>
              <c:pt idx="65">
                <c:v>-20.129689376094205</c:v>
              </c:pt>
              <c:pt idx="66">
                <c:v>-16.874092352809711</c:v>
              </c:pt>
              <c:pt idx="67">
                <c:v>-14.478330929103327</c:v>
              </c:pt>
              <c:pt idx="68">
                <c:v>-12.742853529387956</c:v>
              </c:pt>
              <c:pt idx="69">
                <c:v>-11.51332984956119</c:v>
              </c:pt>
              <c:pt idx="70">
                <c:v>-10.692018326076409</c:v>
              </c:pt>
              <c:pt idx="71">
                <c:v>-10.220095602717459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175"/>
          <c:min val="-18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(°)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0"/>
          <c:min val="-26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(dBi)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Gain (Vertical - normalised)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Φ = 0°</c:v>
          </c:tx>
          <c:spPr>
            <a:ln>
              <a:solidFill>
                <a:srgbClr val="0099C9"/>
              </a:solidFill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-10.066102011559305</c:v>
              </c:pt>
              <c:pt idx="1">
                <c:v>-10.265978149368713</c:v>
              </c:pt>
              <c:pt idx="2">
                <c:v>-10.874185536543216</c:v>
              </c:pt>
              <c:pt idx="3">
                <c:v>-11.921012844893466</c:v>
              </c:pt>
              <c:pt idx="4">
                <c:v>-13.462679133094561</c:v>
              </c:pt>
              <c:pt idx="5">
                <c:v>-15.591558590812658</c:v>
              </c:pt>
              <c:pt idx="6">
                <c:v>-18.450408734213845</c:v>
              </c:pt>
              <c:pt idx="7">
                <c:v>-22.218585176068267</c:v>
              </c:pt>
              <c:pt idx="8">
                <c:v>-26.747888331872343</c:v>
              </c:pt>
              <c:pt idx="9">
                <c:v>-29.663263463710081</c:v>
              </c:pt>
              <c:pt idx="10">
                <c:v>-29.173294268503035</c:v>
              </c:pt>
              <c:pt idx="11">
                <c:v>-28.718281716856566</c:v>
              </c:pt>
              <c:pt idx="12">
                <c:v>-29.552978862439105</c:v>
              </c:pt>
              <c:pt idx="13">
                <c:v>-31.490210840509683</c:v>
              </c:pt>
              <c:pt idx="14">
                <c:v>-33.298190395447179</c:v>
              </c:pt>
              <c:pt idx="15">
                <c:v>-33.481467100970868</c:v>
              </c:pt>
              <c:pt idx="16">
                <c:v>-33.669253940312863</c:v>
              </c:pt>
              <c:pt idx="17">
                <c:v>-36.752656579874312</c:v>
              </c:pt>
              <c:pt idx="18">
                <c:v>-50.518276063134678</c:v>
              </c:pt>
              <c:pt idx="19">
                <c:v>-32.8551106708219</c:v>
              </c:pt>
              <c:pt idx="20">
                <c:v>-25.751124107763154</c:v>
              </c:pt>
              <c:pt idx="21">
                <c:v>-21.637763428192194</c:v>
              </c:pt>
              <c:pt idx="22">
                <c:v>-18.98902175234204</c:v>
              </c:pt>
              <c:pt idx="23">
                <c:v>-17.274720132151465</c:v>
              </c:pt>
              <c:pt idx="24">
                <c:v>-16.146411327865163</c:v>
              </c:pt>
              <c:pt idx="25">
                <c:v>-15.188237186087342</c:v>
              </c:pt>
              <c:pt idx="26">
                <c:v>-13.882992919713292</c:v>
              </c:pt>
              <c:pt idx="27">
                <c:v>-11.959879220590546</c:v>
              </c:pt>
              <c:pt idx="28">
                <c:v>-9.6630168449391327</c:v>
              </c:pt>
              <c:pt idx="29">
                <c:v>-7.3883900210267823</c:v>
              </c:pt>
              <c:pt idx="30">
                <c:v>-5.3654429544914741</c:v>
              </c:pt>
              <c:pt idx="31">
                <c:v>-3.672198870442692</c:v>
              </c:pt>
              <c:pt idx="32">
                <c:v>-2.3177088279999349</c:v>
              </c:pt>
              <c:pt idx="33">
                <c:v>-1.2886401650789168</c:v>
              </c:pt>
              <c:pt idx="34">
                <c:v>-0.56785947865489206</c:v>
              </c:pt>
              <c:pt idx="35">
                <c:v>-0.14127199438279447</c:v>
              </c:pt>
              <c:pt idx="36">
                <c:v>0</c:v>
              </c:pt>
              <c:pt idx="37">
                <c:v>-0.14097314943127515</c:v>
              </c:pt>
              <c:pt idx="38">
                <c:v>-0.5672352303331305</c:v>
              </c:pt>
              <c:pt idx="39">
                <c:v>-1.2876839858466607</c:v>
              </c:pt>
              <c:pt idx="40">
                <c:v>-2.3165666072175366</c:v>
              </c:pt>
              <c:pt idx="41">
                <c:v>-3.6710355265007539</c:v>
              </c:pt>
              <c:pt idx="42">
                <c:v>-5.3645791987253322</c:v>
              </c:pt>
              <c:pt idx="43">
                <c:v>-7.38852564337356</c:v>
              </c:pt>
              <c:pt idx="44">
                <c:v>-9.6654685484032932</c:v>
              </c:pt>
              <c:pt idx="45">
                <c:v>-11.96648484871289</c:v>
              </c:pt>
              <c:pt idx="46">
                <c:v>-13.894542619304488</c:v>
              </c:pt>
              <c:pt idx="47">
                <c:v>-15.202389731258464</c:v>
              </c:pt>
              <c:pt idx="48">
                <c:v>-16.159742654990541</c:v>
              </c:pt>
              <c:pt idx="49">
                <c:v>-17.285488152863948</c:v>
              </c:pt>
              <c:pt idx="50">
                <c:v>-18.996760975109279</c:v>
              </c:pt>
              <c:pt idx="51">
                <c:v>-21.642386275963226</c:v>
              </c:pt>
              <c:pt idx="52">
                <c:v>-25.752472610921778</c:v>
              </c:pt>
              <c:pt idx="53">
                <c:v>-32.852449621540828</c:v>
              </c:pt>
              <c:pt idx="54">
                <c:v>-50.518276063134678</c:v>
              </c:pt>
              <c:pt idx="55">
                <c:v>-36.736039985360073</c:v>
              </c:pt>
              <c:pt idx="56">
                <c:v>-33.638827597456114</c:v>
              </c:pt>
              <c:pt idx="57">
                <c:v>-33.433144974547616</c:v>
              </c:pt>
              <c:pt idx="58">
                <c:v>-33.25471438485188</c:v>
              </c:pt>
              <c:pt idx="59">
                <c:v>-31.484125396847713</c:v>
              </c:pt>
              <c:pt idx="60">
                <c:v>-29.573988381504982</c:v>
              </c:pt>
              <c:pt idx="61">
                <c:v>-28.756684820826131</c:v>
              </c:pt>
              <c:pt idx="62">
                <c:v>-29.228257918979331</c:v>
              </c:pt>
              <c:pt idx="63">
                <c:v>-29.715368020628166</c:v>
              </c:pt>
              <c:pt idx="64">
                <c:v>-26.756007254838558</c:v>
              </c:pt>
              <c:pt idx="65">
                <c:v>-22.211108315703136</c:v>
              </c:pt>
              <c:pt idx="66">
                <c:v>-18.442285635853221</c:v>
              </c:pt>
              <c:pt idx="67">
                <c:v>-15.58509498299447</c:v>
              </c:pt>
              <c:pt idx="68">
                <c:v>-13.45792825270683</c:v>
              </c:pt>
              <c:pt idx="69">
                <c:v>-11.917710512017493</c:v>
              </c:pt>
              <c:pt idx="70">
                <c:v>-10.872091468539317</c:v>
              </c:pt>
              <c:pt idx="71">
                <c:v>-10.264961780797641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175"/>
          <c:min val="-18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(°)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0"/>
          <c:min val="-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(dBi)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Axial Ratio (Handed)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Φ = 0°</c:v>
          </c:tx>
          <c:spPr>
            <a:ln>
              <a:solidFill>
                <a:srgbClr val="0099C9"/>
              </a:solidFill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1.6081428723391245E-16</c:v>
              </c:pt>
              <c:pt idx="1">
                <c:v>1.6081428723391245E-16</c:v>
              </c:pt>
              <c:pt idx="2">
                <c:v>-1.6081428723391245E-16</c:v>
              </c:pt>
              <c:pt idx="3">
                <c:v>-6.1230317691118875E-17</c:v>
              </c:pt>
              <c:pt idx="4">
                <c:v>6.1230317691119011E-17</c:v>
              </c:pt>
              <c:pt idx="5">
                <c:v>-1.6081428723391245E-16</c:v>
              </c:pt>
              <c:pt idx="6">
                <c:v>-6.1230317691144131E-17</c:v>
              </c:pt>
              <c:pt idx="7">
                <c:v>-6.1230317691119393E-17</c:v>
              </c:pt>
              <c:pt idx="8">
                <c:v>-6.1230317691133975E-17</c:v>
              </c:pt>
              <c:pt idx="9">
                <c:v>6.12303176911308E-17</c:v>
              </c:pt>
              <c:pt idx="10">
                <c:v>6.12303176912101E-17</c:v>
              </c:pt>
              <c:pt idx="11">
                <c:v>-1.8369095307335664E-16</c:v>
              </c:pt>
              <c:pt idx="12">
                <c:v>-1.8369095307335703E-16</c:v>
              </c:pt>
              <c:pt idx="13">
                <c:v>-1.836909530735079E-16</c:v>
              </c:pt>
              <c:pt idx="14">
                <c:v>6.1230317691177978E-17</c:v>
              </c:pt>
              <c:pt idx="15">
                <c:v>1.6081428723435857E-16</c:v>
              </c:pt>
              <c:pt idx="16">
                <c:v>-1.6081428723391397E-16</c:v>
              </c:pt>
              <c:pt idx="17">
                <c:v>1.6081428724341437E-16</c:v>
              </c:pt>
              <c:pt idx="18">
                <c:v>-5.25444636443946E-07</c:v>
              </c:pt>
              <c:pt idx="19">
                <c:v>-1.8369095307347997E-16</c:v>
              </c:pt>
              <c:pt idx="20">
                <c:v>1.8369095307336914E-16</c:v>
              </c:pt>
              <c:pt idx="21">
                <c:v>-1.8369095307363395E-16</c:v>
              </c:pt>
              <c:pt idx="22">
                <c:v>1.6081428723398352E-16</c:v>
              </c:pt>
              <c:pt idx="23">
                <c:v>-6.1230317691194458E-17</c:v>
              </c:pt>
              <c:pt idx="24">
                <c:v>6.1230317691213871E-17</c:v>
              </c:pt>
              <c:pt idx="25">
                <c:v>-6.12303176913653E-17</c:v>
              </c:pt>
              <c:pt idx="26">
                <c:v>-1.6081428723391254E-16</c:v>
              </c:pt>
              <c:pt idx="27">
                <c:v>2.8327492261618133E-16</c:v>
              </c:pt>
              <c:pt idx="28">
                <c:v>-6.1230317691135848E-17</c:v>
              </c:pt>
              <c:pt idx="29">
                <c:v>-2.8327492261615017E-16</c:v>
              </c:pt>
              <c:pt idx="30">
                <c:v>-6.123031769112E-17</c:v>
              </c:pt>
              <c:pt idx="31">
                <c:v>-6.1230317691121907E-17</c:v>
              </c:pt>
              <c:pt idx="32">
                <c:v>6.1230317691118949E-17</c:v>
              </c:pt>
              <c:pt idx="33">
                <c:v>6.1230317691118863E-17</c:v>
              </c:pt>
              <c:pt idx="34">
                <c:v>-6.1230317691118863E-17</c:v>
              </c:pt>
              <c:pt idx="35">
                <c:v>-6.1230317691118863E-17</c:v>
              </c:pt>
              <c:pt idx="36">
                <c:v>6.1230317691118863E-17</c:v>
              </c:pt>
              <c:pt idx="37">
                <c:v>6.1230317691118863E-17</c:v>
              </c:pt>
              <c:pt idx="38">
                <c:v>6.1230317691118863E-17</c:v>
              </c:pt>
              <c:pt idx="39">
                <c:v>-6.1230317691118863E-17</c:v>
              </c:pt>
              <c:pt idx="40">
                <c:v>-6.1230317691118863E-17</c:v>
              </c:pt>
              <c:pt idx="41">
                <c:v>-6.1230317691118863E-17</c:v>
              </c:pt>
              <c:pt idx="42">
                <c:v>-6.1230317691118863E-17</c:v>
              </c:pt>
              <c:pt idx="43">
                <c:v>-2.8327492261615017E-16</c:v>
              </c:pt>
              <c:pt idx="44">
                <c:v>-6.1230317691118863E-17</c:v>
              </c:pt>
              <c:pt idx="45">
                <c:v>-1.6081428723391245E-16</c:v>
              </c:pt>
              <c:pt idx="46">
                <c:v>-1.6081428723391245E-16</c:v>
              </c:pt>
              <c:pt idx="47">
                <c:v>-1.6081428723391245E-16</c:v>
              </c:pt>
              <c:pt idx="48">
                <c:v>-6.1230317691118863E-17</c:v>
              </c:pt>
              <c:pt idx="49">
                <c:v>-6.1230317691118863E-17</c:v>
              </c:pt>
              <c:pt idx="50">
                <c:v>-1.6081428723391245E-16</c:v>
              </c:pt>
              <c:pt idx="51">
                <c:v>1.8369095307335656E-16</c:v>
              </c:pt>
              <c:pt idx="52">
                <c:v>1.8369095307335659E-16</c:v>
              </c:pt>
              <c:pt idx="53">
                <c:v>1.8369095307335656E-16</c:v>
              </c:pt>
              <c:pt idx="54">
                <c:v>1.8369095307335659E-16</c:v>
              </c:pt>
              <c:pt idx="55">
                <c:v>-1.6081428723391245E-16</c:v>
              </c:pt>
              <c:pt idx="56">
                <c:v>-1.6081428723391245E-16</c:v>
              </c:pt>
              <c:pt idx="57">
                <c:v>-1.6081428723391245E-16</c:v>
              </c:pt>
              <c:pt idx="58">
                <c:v>-6.1230317691118863E-17</c:v>
              </c:pt>
              <c:pt idx="59">
                <c:v>1.8369095307335656E-16</c:v>
              </c:pt>
              <c:pt idx="60">
                <c:v>1.8369095307335659E-16</c:v>
              </c:pt>
              <c:pt idx="61">
                <c:v>1.8369095307335659E-16</c:v>
              </c:pt>
              <c:pt idx="62">
                <c:v>6.1230317691118863E-17</c:v>
              </c:pt>
              <c:pt idx="63">
                <c:v>6.1230317691118863E-17</c:v>
              </c:pt>
              <c:pt idx="64">
                <c:v>-6.1230317691118863E-17</c:v>
              </c:pt>
              <c:pt idx="65">
                <c:v>-6.1230317691118863E-17</c:v>
              </c:pt>
              <c:pt idx="66">
                <c:v>-2.8327492261615017E-16</c:v>
              </c:pt>
              <c:pt idx="67">
                <c:v>-6.1230317691118863E-17</c:v>
              </c:pt>
              <c:pt idx="68">
                <c:v>-6.1230317691118863E-17</c:v>
              </c:pt>
              <c:pt idx="69">
                <c:v>-6.1230317691118863E-17</c:v>
              </c:pt>
              <c:pt idx="70">
                <c:v>-1.6081428723391245E-16</c:v>
              </c:pt>
              <c:pt idx="71">
                <c:v>-1.6081428723391245E-16</c:v>
              </c:pt>
            </c:numLit>
          </c:yVal>
        </c:ser>
        <c:ser>
          <c:idx val="1"/>
          <c:order val="1"/>
          <c:tx>
            <c:v>Φ = 90°</c:v>
          </c:tx>
          <c:spPr>
            <a:ln>
              <a:solidFill>
                <a:srgbClr val="0099C9"/>
              </a:solidFill>
              <a:prstDash val="dash"/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-1.6081428723391259E-16</c:v>
              </c:pt>
              <c:pt idx="1">
                <c:v>-1.6081428723391291E-16</c:v>
              </c:pt>
              <c:pt idx="2">
                <c:v>-1.6081428723391262E-16</c:v>
              </c:pt>
              <c:pt idx="3">
                <c:v>6.12303176911189E-17</c:v>
              </c:pt>
              <c:pt idx="4">
                <c:v>-2.8327492261615017E-16</c:v>
              </c:pt>
              <c:pt idx="5">
                <c:v>-6.1230317691128958E-17</c:v>
              </c:pt>
              <c:pt idx="6">
                <c:v>-6.1230317691145339E-17</c:v>
              </c:pt>
              <c:pt idx="7">
                <c:v>-2.8327492261615382E-16</c:v>
              </c:pt>
              <c:pt idx="8">
                <c:v>6.12303176911305E-17</c:v>
              </c:pt>
              <c:pt idx="9">
                <c:v>-6.1230317691126986E-17</c:v>
              </c:pt>
              <c:pt idx="10">
                <c:v>-6.123031769113024E-17</c:v>
              </c:pt>
              <c:pt idx="11">
                <c:v>-1.8369095307335841E-16</c:v>
              </c:pt>
              <c:pt idx="12">
                <c:v>1.8369095307335952E-16</c:v>
              </c:pt>
              <c:pt idx="13">
                <c:v>-1.8369095307335748E-16</c:v>
              </c:pt>
              <c:pt idx="14">
                <c:v>6.1230317691118863E-17</c:v>
              </c:pt>
              <c:pt idx="15">
                <c:v>-6.1230317691133075E-17</c:v>
              </c:pt>
              <c:pt idx="16">
                <c:v>6.1230317691118863E-17</c:v>
              </c:pt>
              <c:pt idx="17">
                <c:v>-1.6081428723391262E-16</c:v>
              </c:pt>
              <c:pt idx="18">
                <c:v>6.1230317691118863E-17</c:v>
              </c:pt>
              <c:pt idx="19">
                <c:v>1.6081428723391259E-16</c:v>
              </c:pt>
              <c:pt idx="20">
                <c:v>6.1230317691119208E-17</c:v>
              </c:pt>
              <c:pt idx="21">
                <c:v>-6.1230317691119011E-17</c:v>
              </c:pt>
              <c:pt idx="22">
                <c:v>6.1230317691118949E-17</c:v>
              </c:pt>
              <c:pt idx="23">
                <c:v>-6.1230317691120009E-17</c:v>
              </c:pt>
              <c:pt idx="24">
                <c:v>6.1230317691119072E-17</c:v>
              </c:pt>
              <c:pt idx="25">
                <c:v>-6.1230317691137266E-17</c:v>
              </c:pt>
              <c:pt idx="26">
                <c:v>6.1230317691119085E-17</c:v>
              </c:pt>
              <c:pt idx="27">
                <c:v>1.8369095307335666E-16</c:v>
              </c:pt>
              <c:pt idx="28">
                <c:v>1.8369095307336386E-16</c:v>
              </c:pt>
              <c:pt idx="29">
                <c:v>1.8369095307335664E-16</c:v>
              </c:pt>
              <c:pt idx="30">
                <c:v>-1.8369095307335762E-16</c:v>
              </c:pt>
              <c:pt idx="31">
                <c:v>1.8369095307335814E-16</c:v>
              </c:pt>
              <c:pt idx="32">
                <c:v>1.8369095307335698E-16</c:v>
              </c:pt>
              <c:pt idx="33">
                <c:v>-1.8369095307335664E-16</c:v>
              </c:pt>
              <c:pt idx="34">
                <c:v>-1.6081428723391245E-16</c:v>
              </c:pt>
              <c:pt idx="35">
                <c:v>-1.6081428723391252E-16</c:v>
              </c:pt>
              <c:pt idx="36">
                <c:v>1.6081428723391262E-16</c:v>
              </c:pt>
              <c:pt idx="37">
                <c:v>-1.6081428723391252E-16</c:v>
              </c:pt>
              <c:pt idx="38">
                <c:v>-1.6081428723391245E-16</c:v>
              </c:pt>
              <c:pt idx="39">
                <c:v>-1.8369095307335664E-16</c:v>
              </c:pt>
              <c:pt idx="40">
                <c:v>1.8369095307335698E-16</c:v>
              </c:pt>
              <c:pt idx="41">
                <c:v>1.8369095307335814E-16</c:v>
              </c:pt>
              <c:pt idx="42">
                <c:v>-1.8369095307335762E-16</c:v>
              </c:pt>
              <c:pt idx="43">
                <c:v>1.8369095307335664E-16</c:v>
              </c:pt>
              <c:pt idx="44">
                <c:v>1.8369095307336386E-16</c:v>
              </c:pt>
              <c:pt idx="45">
                <c:v>1.8369095307335666E-16</c:v>
              </c:pt>
              <c:pt idx="46">
                <c:v>6.1230317691119085E-17</c:v>
              </c:pt>
              <c:pt idx="47">
                <c:v>-6.1230317691137266E-17</c:v>
              </c:pt>
              <c:pt idx="48">
                <c:v>6.1230317691119072E-17</c:v>
              </c:pt>
              <c:pt idx="49">
                <c:v>-6.1230317691120009E-17</c:v>
              </c:pt>
              <c:pt idx="50">
                <c:v>6.1230317691118949E-17</c:v>
              </c:pt>
              <c:pt idx="51">
                <c:v>-6.1230317691119011E-17</c:v>
              </c:pt>
              <c:pt idx="52">
                <c:v>6.1230317691119208E-17</c:v>
              </c:pt>
              <c:pt idx="53">
                <c:v>1.6081428723391259E-16</c:v>
              </c:pt>
              <c:pt idx="54">
                <c:v>6.1230317691118863E-17</c:v>
              </c:pt>
              <c:pt idx="55">
                <c:v>-1.6081428723391262E-16</c:v>
              </c:pt>
              <c:pt idx="56">
                <c:v>6.1230317691118863E-17</c:v>
              </c:pt>
              <c:pt idx="57">
                <c:v>-6.1230317691133075E-17</c:v>
              </c:pt>
              <c:pt idx="58">
                <c:v>6.1230317691118863E-17</c:v>
              </c:pt>
              <c:pt idx="59">
                <c:v>-1.8369095307335748E-16</c:v>
              </c:pt>
              <c:pt idx="60">
                <c:v>1.8369095307335952E-16</c:v>
              </c:pt>
              <c:pt idx="61">
                <c:v>-1.8369095307335841E-16</c:v>
              </c:pt>
              <c:pt idx="62">
                <c:v>-6.123031769113024E-17</c:v>
              </c:pt>
              <c:pt idx="63">
                <c:v>-6.1230317691126986E-17</c:v>
              </c:pt>
              <c:pt idx="64">
                <c:v>6.12303176911305E-17</c:v>
              </c:pt>
              <c:pt idx="65">
                <c:v>-2.8327492261615382E-16</c:v>
              </c:pt>
              <c:pt idx="66">
                <c:v>-6.1230317691145339E-17</c:v>
              </c:pt>
              <c:pt idx="67">
                <c:v>-6.1230317691128958E-17</c:v>
              </c:pt>
              <c:pt idx="68">
                <c:v>-2.8327492261615017E-16</c:v>
              </c:pt>
              <c:pt idx="69">
                <c:v>6.12303176911189E-17</c:v>
              </c:pt>
              <c:pt idx="70">
                <c:v>-1.6081428723391262E-16</c:v>
              </c:pt>
              <c:pt idx="71">
                <c:v>-1.6081428723391291E-16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175"/>
          <c:min val="-18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(°)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1"/>
          <c:min val="-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Axial Ratio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8954A-5A66-416D-8FA9-B6318C2B14DC}" type="datetimeFigureOut">
              <a:rPr lang="en-US" smtClean="0"/>
              <a:pPr/>
              <a:t>2/5/2013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7876-5907-49A4-9DF0-157962E6097F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689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500" b="1"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500" b="1"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8077200" cy="1470025"/>
          </a:xfrm>
          <a:prstGeom prst="rect">
            <a:avLst/>
          </a:prstGeom>
        </p:spPr>
        <p:txBody>
          <a:bodyPr/>
          <a:lstStyle>
            <a:lvl1pPr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Inver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ond 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1425"/>
            <a:ext cx="7772400" cy="917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7772400" cy="11430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808800" cy="304800"/>
          </a:xfrm>
        </p:spPr>
        <p:txBody>
          <a:bodyPr anchor="b"/>
          <a:lstStyle>
            <a:lvl1pPr marL="0" indent="0" algn="ctr">
              <a:buNone/>
              <a:defRPr sz="1600" b="0">
                <a:solidFill>
                  <a:srgbClr val="D6532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44132"/>
            <a:ext cx="3808800" cy="3808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71601"/>
            <a:ext cx="3808800" cy="304800"/>
          </a:xfrm>
        </p:spPr>
        <p:txBody>
          <a:bodyPr anchor="b"/>
          <a:lstStyle>
            <a:lvl1pPr marL="0" indent="0" algn="ctr">
              <a:buNone/>
              <a:defRPr sz="1600" b="0">
                <a:solidFill>
                  <a:srgbClr val="D6532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9" y="1746000"/>
            <a:ext cx="3808800" cy="3808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CBC8D4-5016-462B-A837-62BCB7ACA95E}" type="datetimeFigureOut">
              <a:rPr lang="en-US" smtClean="0"/>
              <a:pPr/>
              <a:t>2/5/2013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6D4E93-C918-4056-BF85-40B62B528652}" type="slidenum">
              <a:rPr lang="en-ZA" smtClean="0"/>
              <a:pPr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800" y="1371600"/>
            <a:ext cx="3808800" cy="306000"/>
          </a:xfrm>
        </p:spPr>
        <p:txBody>
          <a:bodyPr anchor="b"/>
          <a:lstStyle>
            <a:lvl1pPr marL="0" indent="0" algn="ctr">
              <a:buNone/>
              <a:defRPr sz="1600" b="0">
                <a:solidFill>
                  <a:srgbClr val="D6532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800" y="1746000"/>
            <a:ext cx="3808800" cy="3808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CBC8D4-5016-462B-A837-62BCB7ACA95E}" type="datetimeFigureOut">
              <a:rPr lang="en-US" smtClean="0"/>
              <a:pPr/>
              <a:t>2/5/2013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6D4E93-C918-4056-BF85-40B62B528652}" type="slidenum">
              <a:rPr lang="en-ZA" smtClean="0"/>
              <a:pPr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 descr="Globe-gre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338" y="1052513"/>
            <a:ext cx="3927475" cy="3794125"/>
          </a:xfrm>
          <a:prstGeom prst="rect">
            <a:avLst/>
          </a:prstGeom>
          <a:noFill/>
        </p:spPr>
      </p:pic>
      <p:pic>
        <p:nvPicPr>
          <p:cNvPr id="14344" name="Picture 8" descr="Tit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916238" y="5373688"/>
            <a:ext cx="10791826" cy="952500"/>
          </a:xfrm>
          <a:prstGeom prst="rect">
            <a:avLst/>
          </a:prstGeom>
          <a:noFill/>
        </p:spPr>
      </p:pic>
      <p:pic>
        <p:nvPicPr>
          <p:cNvPr id="14345" name="Picture 9" descr="Logo-colou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388" y="287338"/>
            <a:ext cx="1714500" cy="838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Logo-colou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188" y="260350"/>
            <a:ext cx="1296987" cy="633413"/>
          </a:xfrm>
          <a:prstGeom prst="rect">
            <a:avLst/>
          </a:prstGeom>
          <a:noFill/>
        </p:spPr>
      </p:pic>
      <p:pic>
        <p:nvPicPr>
          <p:cNvPr id="10" name="Picture 8" descr="Globe-gre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63" y="4078288"/>
            <a:ext cx="5238750" cy="4751387"/>
          </a:xfrm>
          <a:prstGeom prst="rect">
            <a:avLst/>
          </a:prstGeom>
          <a:noFill/>
        </p:spPr>
      </p:pic>
      <p:pic>
        <p:nvPicPr>
          <p:cNvPr id="11" name="Picture 9" descr="Antenna-Magu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611188" y="5516563"/>
            <a:ext cx="5759451" cy="9620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8" y="1844675"/>
            <a:ext cx="6858000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Symbol-colou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1013" y="6237288"/>
            <a:ext cx="762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Lin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500688"/>
            <a:ext cx="788511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54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7" name="Picture 35" descr="Symbol-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1013" y="6207125"/>
            <a:ext cx="762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Picture 36" descr="Line-whit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500688"/>
            <a:ext cx="788511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9" name="Picture 38" descr="bo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450" y="1844675"/>
            <a:ext cx="6954838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E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49525"/>
            <a:ext cx="8229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ZA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71863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smtClean="0"/>
              <a:t>Click to edit Master text styles</a:t>
            </a:r>
          </a:p>
        </p:txBody>
      </p:sp>
      <p:pic>
        <p:nvPicPr>
          <p:cNvPr id="14344" name="Picture 4" descr="Symbol-colou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1013" y="6237288"/>
            <a:ext cx="762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2" descr="L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500688"/>
            <a:ext cx="788511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ZA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smtClean="0"/>
          </a:p>
        </p:txBody>
      </p:sp>
      <p:pic>
        <p:nvPicPr>
          <p:cNvPr id="14344" name="Picture 4" descr="Symbol-colou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1013" y="6237288"/>
            <a:ext cx="762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2" descr="Li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500688"/>
            <a:ext cx="788511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 userDrawn="1"/>
        </p:nvSpPr>
        <p:spPr bwMode="auto">
          <a:xfrm rot="16200000">
            <a:off x="6491287" y="3709988"/>
            <a:ext cx="452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 smtClean="0">
                <a:solidFill>
                  <a:srgbClr val="D65327"/>
                </a:solidFill>
                <a:latin typeface="+mn-lt"/>
                <a:ea typeface="+mn-ea"/>
                <a:cs typeface="+mn-cs"/>
              </a:rPr>
              <a:t>Antenna Magus 10.2.0: 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Thursday, April 16, 2020</a:t>
            </a:r>
            <a:endParaRPr kumimoji="0" lang="en-ZA" sz="500" i="0" u="none" strike="noStrike" kern="0" cap="none" spc="0" normalizeH="0" baseline="0" noProof="0" dirty="0">
              <a:ln>
                <a:noFill/>
              </a:ln>
              <a:solidFill>
                <a:srgbClr val="4D4644"/>
              </a:solidFill>
              <a:effectLst/>
              <a:uLnTx/>
              <a:uFillTx/>
              <a:ea typeface="+mj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02" r:id="rId2"/>
    <p:sldLayoutId id="2147483703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rgbClr val="333333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rgbClr val="333333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rgbClr val="333333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rgbClr val="33333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 descr="Globe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338" y="1052513"/>
            <a:ext cx="3927475" cy="3794125"/>
          </a:xfrm>
          <a:prstGeom prst="rect">
            <a:avLst/>
          </a:prstGeom>
          <a:noFill/>
        </p:spPr>
      </p:pic>
      <p:pic>
        <p:nvPicPr>
          <p:cNvPr id="14345" name="Picture 9" descr="Logo-colou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4388" y="287338"/>
            <a:ext cx="1714500" cy="838200"/>
          </a:xfrm>
          <a:prstGeom prst="rect">
            <a:avLst/>
          </a:prstGeom>
          <a:noFill/>
        </p:spPr>
      </p:pic>
      <p:pic>
        <p:nvPicPr>
          <p:cNvPr id="1029" name="Picture 5" descr="C:\Robert\magus\Graphic design\For resellers\Presentations\AntennaMagusTagLine2012_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4824" y="5487988"/>
            <a:ext cx="98679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Logo-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6188" y="260350"/>
            <a:ext cx="1296987" cy="633413"/>
          </a:xfrm>
          <a:prstGeom prst="rect">
            <a:avLst/>
          </a:prstGeom>
          <a:noFill/>
        </p:spPr>
      </p:pic>
      <p:pic>
        <p:nvPicPr>
          <p:cNvPr id="10" name="Picture 8" descr="Globe-gre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63" y="4078288"/>
            <a:ext cx="5238750" cy="4751387"/>
          </a:xfrm>
          <a:prstGeom prst="rect">
            <a:avLst/>
          </a:prstGeom>
          <a:noFill/>
        </p:spPr>
      </p:pic>
      <p:pic>
        <p:nvPicPr>
          <p:cNvPr id="2050" name="Picture 2" descr="C:\Robert\magus\Graphic design\For resellers\Presentations\AntennaMagusTagLine2012 regular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5657591"/>
            <a:ext cx="4437862" cy="8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9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../slideLayouts/slideLayout7.xml" Id="rId1" /><Relationship Type="http://schemas.openxmlformats.org/officeDocument/2006/relationships/image" Target="/ppt/media/image14.png" Id="Ra8a1211270784fbc" /><Relationship Type="http://schemas.openxmlformats.org/officeDocument/2006/relationships/image" Target="/ppt/media/image15.png" Id="R62cad12e3d094128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../slideLayouts/slideLayout8.xml" Id="rId1" /><Relationship Type="http://schemas.openxmlformats.org/officeDocument/2006/relationships/image" Target="/ppt/media/image16.png" Id="Rfeec9bbb8560468c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../slideLayouts/slideLayout8.xml" Id="rId1" /><Relationship Type="http://schemas.openxmlformats.org/officeDocument/2006/relationships/image" Target="/ppt/media/image17.png" Id="Re16545bdcbd4450e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../slideLayouts/slideLayout8.xml" Id="rId1" /><Relationship Type="http://schemas.openxmlformats.org/officeDocument/2006/relationships/image" Target="/ppt/media/image18.png" Id="R81cb0977be15401a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../slideLayouts/slideLayout8.xml" Id="rId1" /><Relationship Type="http://schemas.openxmlformats.org/officeDocument/2006/relationships/image" Target="/ppt/media/image19.png" Id="R695e927cabb0400b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../slideLayouts/slideLayout8.xml" Id="rId1" /><Relationship Type="http://schemas.openxmlformats.org/officeDocument/2006/relationships/image" Target="/ppt/media/image20.png" Id="R33f559b4e7124253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../slideLayouts/slideLayout8.xml" Id="rId1" /><Relationship Type="http://schemas.openxmlformats.org/officeDocument/2006/relationships/image" Target="/ppt/media/image21.png" Id="R48e9bc5d7939445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../slideLayouts/slideLayout10.xml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../slideLayouts/slideLayout5.xml" Id="rId1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../slideLayouts/slideLayout5.xml" Id="rId1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1.xml" Id="R499b98c7e8294a84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2.xml" Id="R28ba3113777c4129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3.xml" Id="Rdf946264992e4a4f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4.xml" Id="Rd4560f9ef8d445ea" /></Relationships>
</file>

<file path=ppt/slides/_rels/slide38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/ppt/media/image22.png" Id="R90a595dfd1e549b2" /></Relationships>
</file>

<file path=ppt/slides/_rels/slide39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5.xml" Id="Raebb828924db406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40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/ppt/media/image23.png" Id="R3acfccf431de4ae4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6.xml" Id="R11affd45c1ef43af" /></Relationships>
</file>

<file path=ppt/slides/_rels/slide42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/ppt/media/image24.png" Id="R0fc5861758e24baf" /></Relationships>
</file>

<file path=ppt/slides/_rels/slide43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7.xml" Id="R414f225e62164332" /></Relationships>
</file>

<file path=ppt/slides/_rels/slide44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/ppt/media/image25.png" Id="R5b39d47376934036" /></Relationships>
</file>

<file path=ppt/slides/_rels/slide45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8.xml" Id="Rd271ba7902394493" /></Relationships>
</file>

<file path=ppt/slides/_rels/slide46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/ppt/media/image26.png" Id="R1bbad3b8a3be4f2c" /></Relationships>
</file>

<file path=ppt/slides/_rels/slide47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9.xml" Id="R154769b4a1d4425b" /></Relationships>
</file>

<file path=ppt/slides/_rels/slide48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/ppt/media/image27.png" Id="R7df66e7504f74b7b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10.xml" Id="Ra21d28b2a05f4739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50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/ppt/media/image28.png" Id="Rdca77f638f824a0e" /></Relationships>
</file>

<file path=ppt/slides/_rels/slide5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11.xml" Id="R71dd02be38834bb1" /></Relationships>
</file>

<file path=ppt/slides/_rels/slide52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/ppt/media/image29.png" Id="Rd6cda0e561ae4862" /></Relationships>
</file>

<file path=ppt/slides/_rels/slide53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12.xml" Id="Reae5a7e51e564fd3" /></Relationships>
</file>

<file path=ppt/slides/_rels/slide54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13.xml" Id="Rfef82d5242024b24" /></Relationships>
</file>

<file path=ppt/slides/_rels/slide55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14.xml" Id="R504bdc93830247ee" /></Relationships>
</file>

<file path=ppt/slides/_rels/slide56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15.xml" Id="R70bb80fc72b8406b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16.xml" Id="R8d4f1fec0141474b" /></Relationships>
</file>

<file path=ppt/slides/_rels/slide58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17.xml" Id="Rbcda1ec1e3e749c6" /></Relationships>
</file>

<file path=ppt/slides/_rels/slide59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18.xml" Id="R29b0576982a5480b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(7)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17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18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19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20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21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22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23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24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25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26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(8)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27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28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29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30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31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32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33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34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35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36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(9)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37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38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Device X-dimension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Device Y-dimension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Device Z-dimension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 smtClean="0"/>
              <a:t>Sketches</a:t>
            </a:r>
            <a:endParaRPr lang="en-ZA" sz="3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1" dirty="0" smtClean="0">
                <a:latin typeface="+mn-lt"/>
              </a:rPr>
              <a:t>Top view</a:t>
            </a:r>
            <a:endParaRPr lang="en-ZA" b="1" dirty="0"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Side view</a:t>
            </a:r>
            <a:endParaRPr lang="en-ZA" b="1" dirty="0" smtClean="0">
              <a:latin typeface="+mn-lt"/>
            </a:endParaRPr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a8a1211270784fbc" cstate="print"/>
          <a:stretch>
            <a:fillRect/>
          </a:stretch>
        </p:blipFill>
        <p:spPr/>
      </p:pic>
      <p:pic>
        <p:nvPicPr>
          <p:cNvPr id="15" name="Content Placeholder 14" descr="sketch.png"/>
          <p:cNvPicPr>
            <a:picLocks noGrp="1" noChangeAspect="1"/>
          </p:cNvPicPr>
          <p:nvPr>
            <p:ph sz="quarter" idx="4"/>
          </p:nvPr>
        </p:nvPicPr>
        <p:blipFill>
          <a:blip r:embed="R62cad12e3d094128" cstate="print"/>
          <a:stretch>
            <a:fillRect/>
          </a:stretch>
        </p:blipFill>
        <p:spPr/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 smtClean="0"/>
              <a:t>Design 1: Preview</a:t>
            </a:r>
            <a:endParaRPr lang="en-ZA" sz="3200" dirty="0"/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feec9bbb8560468c" cstate="print"/>
          <a:stretch>
            <a:fillRect/>
          </a:stretch>
        </p:blipFill>
        <p:spPr/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 smtClean="0"/>
              <a:t>Design 1: Front Side Preview</a:t>
            </a:r>
            <a:endParaRPr lang="en-ZA" sz="3200" dirty="0"/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e16545bdcbd4450e" cstate="print"/>
          <a:stretch>
            <a:fillRect/>
          </a:stretch>
        </p:blipFill>
        <p:spPr/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 smtClean="0"/>
              <a:t>Design 1: Left Side Preview</a:t>
            </a:r>
            <a:endParaRPr lang="en-ZA" sz="3200" dirty="0"/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81cb0977be15401a" cstate="print"/>
          <a:stretch>
            <a:fillRect/>
          </a:stretch>
        </p:blipFill>
        <p:spPr/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 smtClean="0"/>
              <a:t>Design 1: Right Side Preview</a:t>
            </a:r>
            <a:endParaRPr lang="en-ZA" sz="3200" dirty="0"/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695e927cabb0400b" cstate="print"/>
          <a:stretch>
            <a:fillRect/>
          </a:stretch>
        </p:blipFill>
        <p:spPr/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 smtClean="0"/>
              <a:t>Design 1: Top Side Preview</a:t>
            </a:r>
            <a:endParaRPr lang="en-ZA" sz="3200" dirty="0"/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33f559b4e7124253" cstate="print"/>
          <a:stretch>
            <a:fillRect/>
          </a:stretch>
        </p:blipFill>
        <p:spPr/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 smtClean="0"/>
              <a:t>Design 1: Bottom Side Preview</a:t>
            </a:r>
            <a:endParaRPr lang="en-ZA" sz="3200" dirty="0"/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48e9bc5d79394451" cstate="print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sz="3200" dirty="0"/>
              <a:t>Yagi-Uda dipole array</a:t>
            </a:r>
            <a:endParaRPr lang="en-ZA" sz="3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Antenna 1 : </a:t>
            </a:r>
            <a:r>
              <a:rPr lang="en-ZA" dirty="0" smtClean="0"/>
              <a:t>Results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1: Design Objectives 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f₀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Centre frequency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435.5 MHz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desired wire diameter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2.3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Gain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 dBi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Objective Group: gain and wire diameter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1: Physical Parameters 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Wire diameter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2.3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 of elements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Lr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Reflector element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340.1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Driven element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323.5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321.6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317.9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314.1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4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310.4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5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307.5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6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304.6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1: Physical Parameters (2)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7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302.0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8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299.7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9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297.4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10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295.2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11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293.6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12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292.2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13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290.8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14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289.4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15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288.0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16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286.8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1: Physical Parameters (3)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17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285.6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18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284.5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19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283.3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20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282.1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21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280.9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22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279.7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23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278.9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24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278.1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25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277.2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26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276.5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1: Physical Parameters (4)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27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275.7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28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274.8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29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274.2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30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273.7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31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273.2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32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272.7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33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272.2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34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271.7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35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271.3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36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270.7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1: Physical Parameters (5)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37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270.2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38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269.7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Sr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driven element and reflector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103.3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122.3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137.2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152.2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4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166.3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5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178.9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6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191.4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7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203.8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1: Physical Parameters (6)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8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212.5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9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221.2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10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230.1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11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238.8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12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245.5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13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249.4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14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253.3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15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257.0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16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260.9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17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264.8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1: Physical Parameters (7)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18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268.5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19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270.7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20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272.7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21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274.7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22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276.8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23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278.6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24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279.3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25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279.9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26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280.6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27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281.3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1: Physical Parameters (8)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28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282.0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29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282.2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30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282.3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31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282.5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32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282.7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33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282.9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34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283.2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35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283.5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36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284.0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37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284.3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1: Physical Parameters (9)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38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284.6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sz="3200" dirty="0" smtClean="0"/>
              <a:t>Yagi-Uda dipole array</a:t>
            </a:r>
            <a:endParaRPr lang="en-Z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sz="2400" dirty="0" smtClean="0"/>
              <a:t>Antenna 1 : sketches, objectives and parameters</a:t>
            </a:r>
            <a:endParaRPr lang="en-Z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1: Derived Quantities 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Device X-dimension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340.1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Device Y-dimension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2.3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Device Z-dimension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517.2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Yagi-Uda dipole array</a:t>
            </a:r>
            <a:endParaRPr lang="en-US" sz="32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sz="2400" dirty="0" smtClean="0"/>
              <a:t>Antenna 1 : estimated performance charts</a:t>
            </a:r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Impedance vs Frequency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499b98c7e8294a84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Impedance vs Frequency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28ba3113777c4129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Impedance vs Frequency </a:t>
            </a:r>
            <a:r>
              <a:rPr lang="en-US" sz="3200" dirty="0" smtClean="0"/>
              <a:t/>
            </a:r>
            <a:endParaRPr lang="en-ZA" sz="3200" dirty="0"/>
          </a:p>
        </p:txBody>
      </p:sp>
      <p:graphicFrame>
        <p:nvGraphicFramePr>
          <p:cNvPr id="11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455183"/>
              </p:ext>
            </p:extLst>
          </p:nvPr>
        </p:nvGraphicFramePr>
        <p:xfrm>
          <a:off x="455579" y="1768520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Design 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Reference impedance @ port 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(50+0j) Ω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429966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Reflection coefficient (20log|Γ|)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Impedance vs Frequency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df946264992e4a4f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Impedance vs Frequency </a:t>
            </a:r>
            <a:r>
              <a:rPr lang="en-US" sz="3200" dirty="0" smtClean="0"/>
              <a:t/>
            </a:r>
            <a:endParaRPr lang="en-ZA" sz="3200" dirty="0"/>
          </a:p>
        </p:txBody>
      </p:sp>
      <p:graphicFrame>
        <p:nvGraphicFramePr>
          <p:cNvPr id="11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455183"/>
              </p:ext>
            </p:extLst>
          </p:nvPr>
        </p:nvGraphicFramePr>
        <p:xfrm>
          <a:off x="455579" y="1768520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/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Design 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Reference impedance @ port 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(50+0j) Ω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429966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VSWR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d4560f9ef8d445ea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90a595dfd1e549b2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Gain (Total - normalised)</a:t>
            </a:r>
            <a:endParaRPr lang="en-US" sz="16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aebb828924db406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f₀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Centre frequency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Wire diameter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 of elements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Lr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Reflector element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Driven element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4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5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3acfccf431de4ae4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Gain (LHC - normalised)</a:t>
            </a:r>
            <a:endParaRPr lang="en-US" sz="1600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11affd45c1ef43af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0fc5861758e24baf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Gain (RHC - normalised)</a:t>
            </a:r>
            <a:endParaRPr lang="en-US" sz="16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414f225e62164332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5b39d47376934036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Gain (Horizontal - normalised)</a:t>
            </a:r>
            <a:endParaRPr lang="en-US" sz="16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d271ba7902394493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1bbad3b8a3be4f2c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Gain (Vertical - normalised)</a:t>
            </a:r>
            <a:endParaRPr lang="en-US" sz="1600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154769b4a1d4425b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7df66e7504f74b7b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Axial Ratio (Handed)</a:t>
            </a:r>
            <a:endParaRPr lang="en-US" sz="1600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a21d28b2a05f4739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(2)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6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7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8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9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10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11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12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13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14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15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dca77f638f824a0e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Axial Ratio (IEEE)</a:t>
            </a:r>
            <a:endParaRPr lang="en-US" sz="16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71dd02be38834bb1"/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d6cda0e561ae4862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Ludwig III (Cross)</a:t>
            </a:r>
            <a:endParaRPr lang="en-US" sz="1600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Frequency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eae5a7e51e564fd3"/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Frequency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fef82d5242024b24"/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Frequency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504bdc93830247ee"/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Frequency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70bb80fc72b8406b"/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Frequency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8d4f1fec0141474b"/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Frequency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bcda1ec1e3e749c6"/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Frequency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29b0576982a5480b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(3)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16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17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18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Ld19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19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20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21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22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23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24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25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(4)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26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27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28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Ld29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29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30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31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32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33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34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35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(5)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36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37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Ld38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Director 38 length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Sr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driven element and reflector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2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3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4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5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6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(6)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7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8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9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10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11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12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13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14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15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Sd16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Spacing between director 16 and previous element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gus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Master">
  <a:themeElements>
    <a:clrScheme name="MagusThemeColours">
      <a:dk1>
        <a:srgbClr val="C54C00"/>
      </a:dk1>
      <a:lt1>
        <a:srgbClr val="FFFFFF"/>
      </a:lt1>
      <a:dk2>
        <a:srgbClr val="EAAB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TitleMaster">
  <a:themeElements>
    <a:clrScheme name="MagusThemeColours">
      <a:dk1>
        <a:srgbClr val="C54C00"/>
      </a:dk1>
      <a:lt1>
        <a:srgbClr val="FFFFFF"/>
      </a:lt1>
      <a:dk2>
        <a:srgbClr val="EAAB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ubTitleMasterInvert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condSubTitleMaster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ageMaster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Antenna MagusTemplate 2012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TitleMaster">
  <a:themeElements>
    <a:clrScheme name="MagusThemeColours">
      <a:dk1>
        <a:srgbClr val="C54C00"/>
      </a:dk1>
      <a:lt1>
        <a:srgbClr val="FFFFFF"/>
      </a:lt1>
      <a:dk2>
        <a:srgbClr val="EAAB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 properties</tns:defaultPropertyEditorNamespace>
</tns:customPropertyEditors>
</file>

<file path=customXml/itemProps1.xml><?xml version="1.0" encoding="utf-8"?>
<ds:datastoreItem xmlns:ds="http://schemas.openxmlformats.org/officeDocument/2006/customXml" ds:itemID="{0DFA40BD-EFC1-4DAE-A596-C8E6DFA7070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MagusTemplate</Template>
  <TotalTime>11121</TotalTime>
  <Words>67</Words>
  <Application>Microsoft Office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MagusTemplate</vt:lpstr>
      <vt:lpstr>TitleMaster</vt:lpstr>
      <vt:lpstr>SubTitleMaster</vt:lpstr>
      <vt:lpstr>SubTitleMasterInvert</vt:lpstr>
      <vt:lpstr>SecondSubTitleMaster</vt:lpstr>
      <vt:lpstr>PageMaster</vt:lpstr>
      <vt:lpstr>Antenna MagusTemplate 2012</vt:lpstr>
      <vt:lpstr>1_TitleMaster</vt:lpstr>
      <vt:lpstr>PowerPoint Presentation</vt:lpstr>
      <vt:lpstr>$info-doc-name</vt:lpstr>
      <vt:lpstr>$info-doc-name</vt:lpstr>
      <vt:lpstr>$slide-title</vt:lpstr>
      <vt:lpstr>$slide-title</vt:lpstr>
      <vt:lpstr>$title: $subtitle $page-count</vt:lpstr>
      <vt:lpstr>$info-doc-name</vt:lpstr>
      <vt:lpstr>$chart-group-title</vt:lpstr>
      <vt:lpstr>$chart-group-title</vt:lpstr>
      <vt:lpstr>$slide-title</vt:lpstr>
      <vt:lpstr>$chart-group-title $page-count</vt:lpstr>
    </vt:vector>
  </TitlesOfParts>
  <Company>Magus (Pty)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Antenna 1</dc:title>
  <dc:creator>Antenna Magus 10.2.0</dc:creator>
  <cp:lastModifiedBy>JP Beaurain</cp:lastModifiedBy>
  <cp:revision>423</cp:revision>
  <dcterms:created xsi:type="dcterms:W3CDTF">2009-05-28T12:22:26Z</dcterms:created>
  <dcterms:modified xsi:type="dcterms:W3CDTF">2013-02-05T13:36:24Z</dcterms:modified>
</cp:coreProperties>
</file>