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C4FA-6380-4C12-88FB-7DABE59A0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CBCF1-593D-4D2B-8802-61A358CA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Muhammad Ahmad Ali (183232)</a:t>
            </a:r>
          </a:p>
        </p:txBody>
      </p:sp>
    </p:spTree>
    <p:extLst>
      <p:ext uri="{BB962C8B-B14F-4D97-AF65-F5344CB8AC3E}">
        <p14:creationId xmlns:p14="http://schemas.microsoft.com/office/powerpoint/2010/main" val="45591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5FEE-8D9D-4CCE-94BD-9810AB19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ACEB-5BC4-448B-93A4-22F3B63A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ObjectProperty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Same as :</a:t>
            </a:r>
            <a:r>
              <a:rPr lang="en-US" altLang="en-US" dirty="0" err="1"/>
              <a:t>isFasterthan</a:t>
            </a:r>
            <a:endParaRPr lang="en-US" altLang="en-US" dirty="0"/>
          </a:p>
          <a:p>
            <a:r>
              <a:rPr lang="en-US" altLang="en-US" dirty="0"/>
              <a:t>Vehicle Use for (personal, passenger, and Transport). </a:t>
            </a:r>
          </a:p>
          <a:p>
            <a:r>
              <a:rPr lang="en-US" altLang="en-US" dirty="0"/>
              <a:t>:Use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owl:ObjectProperty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rdfs:domain</a:t>
            </a:r>
            <a:r>
              <a:rPr lang="en-US" altLang="en-US" dirty="0"/>
              <a:t> :Vehicle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rdfs:range</a:t>
            </a:r>
            <a:r>
              <a:rPr lang="en-US" altLang="en-US" dirty="0"/>
              <a:t> :</a:t>
            </a:r>
            <a:r>
              <a:rPr lang="en-US" altLang="en-US" dirty="0" err="1"/>
              <a:t>UseFor</a:t>
            </a:r>
            <a:r>
              <a:rPr lang="en-US" altLang="en-US" dirty="0"/>
              <a:t> .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3175-5E7A-401F-A00E-C841EE12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datatype/property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6618-2FB6-4B22-8F7A-DFDE9645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521685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:</a:t>
            </a:r>
            <a:r>
              <a:rPr lang="en-US" altLang="en-US" dirty="0" err="1"/>
              <a:t>Kmh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rdfs:Datatype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rdfs:subClassOf</a:t>
            </a:r>
            <a:r>
              <a:rPr lang="en-US" altLang="en-US" dirty="0"/>
              <a:t> </a:t>
            </a:r>
            <a:r>
              <a:rPr lang="en-US" altLang="en-US" dirty="0" err="1"/>
              <a:t>xsd:integer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inkg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rdfs:Datatype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rdfs:subClassOf</a:t>
            </a:r>
            <a:r>
              <a:rPr lang="en-US" altLang="en-US" dirty="0"/>
              <a:t> </a:t>
            </a:r>
            <a:r>
              <a:rPr lang="en-US" altLang="en-US" dirty="0" err="1"/>
              <a:t>xsd:integer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LoadCap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owl:DatatypeProperty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owl:FunctionalProperty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dirty="0" err="1"/>
              <a:t>rdfs:domain</a:t>
            </a:r>
            <a:r>
              <a:rPr lang="en-US" altLang="en-US" dirty="0"/>
              <a:t> :Vehicle 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dirty="0" err="1"/>
              <a:t>rdfs:range</a:t>
            </a:r>
            <a:r>
              <a:rPr lang="en-US" altLang="en-US" dirty="0"/>
              <a:t> :</a:t>
            </a:r>
            <a:r>
              <a:rPr lang="en-US" altLang="en-US" dirty="0" err="1"/>
              <a:t>inkg</a:t>
            </a:r>
            <a:r>
              <a:rPr lang="en-US" altLang="en-US" dirty="0"/>
              <a:t> 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2C2BCA-9E19-44FA-93FC-894B656E12DC}"/>
              </a:ext>
            </a:extLst>
          </p:cNvPr>
          <p:cNvSpPr txBox="1">
            <a:spLocks/>
          </p:cNvSpPr>
          <p:nvPr/>
        </p:nvSpPr>
        <p:spPr>
          <a:xfrm>
            <a:off x="6495197" y="2276664"/>
            <a:ext cx="521685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:Speed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owl:DatatypeProperty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owl:FunctionalProperty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rdfs:domain</a:t>
            </a:r>
            <a:r>
              <a:rPr lang="en-US" altLang="en-US" dirty="0"/>
              <a:t> :Vehicle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rdfs:range</a:t>
            </a:r>
            <a:r>
              <a:rPr lang="en-US" altLang="en-US" dirty="0"/>
              <a:t> :</a:t>
            </a:r>
            <a:r>
              <a:rPr lang="en-US" altLang="en-US" dirty="0" err="1"/>
              <a:t>Kmh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colour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rdfs:Datatype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rdfs:subClassOf</a:t>
            </a:r>
            <a:r>
              <a:rPr lang="en-US" altLang="en-US" dirty="0"/>
              <a:t> </a:t>
            </a:r>
            <a:r>
              <a:rPr lang="en-US" altLang="en-US" dirty="0" err="1"/>
              <a:t>xsd:string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:Shade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owl:DatatypeProperty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rdfs:domain</a:t>
            </a:r>
            <a:r>
              <a:rPr lang="en-US" altLang="en-US" dirty="0"/>
              <a:t> :Car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rdfs:range</a:t>
            </a:r>
            <a:r>
              <a:rPr lang="en-US" altLang="en-US" dirty="0"/>
              <a:t> :</a:t>
            </a:r>
            <a:r>
              <a:rPr lang="en-US" altLang="en-US" dirty="0" err="1"/>
              <a:t>colour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:Fuel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rdfs:Datatype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rdfs:subClassOf</a:t>
            </a:r>
            <a:r>
              <a:rPr lang="en-US" altLang="en-US" dirty="0"/>
              <a:t> </a:t>
            </a:r>
            <a:r>
              <a:rPr lang="en-US" altLang="en-US" dirty="0" err="1"/>
              <a:t>xsd:string</a:t>
            </a:r>
            <a:r>
              <a:rPr lang="en-US" altLang="en-US" dirty="0"/>
              <a:t> 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285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97C4-EA0B-4545-B150-2EBCBAF3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012-87CE-48BF-AE4D-DB4D4F14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21657" cy="354171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:Ferrari812 </a:t>
            </a:r>
            <a:r>
              <a:rPr lang="en-US" altLang="en-US" dirty="0" err="1"/>
              <a:t>rdf:type</a:t>
            </a:r>
            <a:r>
              <a:rPr lang="en-US" altLang="en-US" dirty="0"/>
              <a:t> :Car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LoadCap</a:t>
            </a:r>
            <a:r>
              <a:rPr lang="en-US" altLang="en-US" dirty="0"/>
              <a:t> "200"^^:</a:t>
            </a:r>
            <a:r>
              <a:rPr lang="en-US" altLang="en-US" dirty="0" err="1"/>
              <a:t>inkg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:Speed "250"^^:</a:t>
            </a:r>
            <a:r>
              <a:rPr lang="en-US" altLang="en-US" dirty="0" err="1"/>
              <a:t>Kmh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:Use :Personal ;</a:t>
            </a:r>
            <a:br>
              <a:rPr lang="en-US" altLang="en-US" dirty="0"/>
            </a:br>
            <a:r>
              <a:rPr lang="en-US" altLang="en-US" dirty="0"/>
              <a:t>       :Shade "Red"^^:</a:t>
            </a:r>
            <a:r>
              <a:rPr lang="en-US" altLang="en-US" dirty="0" err="1"/>
              <a:t>colour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:Fuel "Petrol"@</a:t>
            </a:r>
            <a:r>
              <a:rPr lang="en-US" altLang="en-US" dirty="0" err="1"/>
              <a:t>en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:MazdaB1500 </a:t>
            </a:r>
            <a:r>
              <a:rPr lang="en-US" altLang="en-US" dirty="0" err="1"/>
              <a:t>rdf:type</a:t>
            </a:r>
            <a:r>
              <a:rPr lang="en-US" altLang="en-US" dirty="0"/>
              <a:t> :Truck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LoadCap</a:t>
            </a:r>
            <a:r>
              <a:rPr lang="en-US" altLang="en-US" dirty="0"/>
              <a:t> "1000"^^:</a:t>
            </a:r>
            <a:r>
              <a:rPr lang="en-US" altLang="en-US" dirty="0" err="1"/>
              <a:t>inkg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:Speed "110"^^:</a:t>
            </a:r>
            <a:r>
              <a:rPr lang="en-US" altLang="en-US" dirty="0" err="1"/>
              <a:t>Kmh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:Use :Transport ;</a:t>
            </a:r>
            <a:br>
              <a:rPr lang="en-US" altLang="en-US" dirty="0"/>
            </a:br>
            <a:r>
              <a:rPr lang="en-US" altLang="en-US" dirty="0"/>
              <a:t>       :Shade "blue"^^:</a:t>
            </a:r>
            <a:r>
              <a:rPr lang="en-US" altLang="en-US" dirty="0" err="1"/>
              <a:t>colour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:Fuel "</a:t>
            </a:r>
            <a:r>
              <a:rPr lang="en-US" altLang="en-US" dirty="0" err="1"/>
              <a:t>Desil</a:t>
            </a:r>
            <a:r>
              <a:rPr lang="en-US" altLang="en-US" dirty="0"/>
              <a:t>"@</a:t>
            </a:r>
            <a:r>
              <a:rPr lang="en-US" altLang="en-US" dirty="0" err="1"/>
              <a:t>en</a:t>
            </a:r>
            <a:r>
              <a:rPr lang="en-US" altLang="en-US" dirty="0"/>
              <a:t> .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58EC4-BF1C-4E26-9380-FD27DF6D1953}"/>
              </a:ext>
            </a:extLst>
          </p:cNvPr>
          <p:cNvSpPr txBox="1">
            <a:spLocks/>
          </p:cNvSpPr>
          <p:nvPr/>
        </p:nvSpPr>
        <p:spPr>
          <a:xfrm>
            <a:off x="6094412" y="2263016"/>
            <a:ext cx="362165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:</a:t>
            </a:r>
            <a:r>
              <a:rPr lang="en-US" altLang="en-US" dirty="0" err="1"/>
              <a:t>SuzukiBolan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:Van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LoadCap</a:t>
            </a:r>
            <a:r>
              <a:rPr lang="en-US" altLang="en-US" dirty="0"/>
              <a:t> "200"^^:</a:t>
            </a:r>
            <a:r>
              <a:rPr lang="en-US" altLang="en-US" dirty="0" err="1"/>
              <a:t>inkg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:Speed "140"^^:</a:t>
            </a:r>
            <a:r>
              <a:rPr lang="en-US" altLang="en-US" dirty="0" err="1"/>
              <a:t>Kmh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:Use :Passenger ;</a:t>
            </a:r>
            <a:br>
              <a:rPr lang="en-US" altLang="en-US" dirty="0"/>
            </a:br>
            <a:r>
              <a:rPr lang="en-US" altLang="en-US" dirty="0"/>
              <a:t>       :Shade "White"^^:</a:t>
            </a:r>
            <a:r>
              <a:rPr lang="en-US" altLang="en-US" dirty="0" err="1"/>
              <a:t>colour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:Fuel "Petrol"@</a:t>
            </a:r>
            <a:r>
              <a:rPr lang="en-US" altLang="en-US" dirty="0" err="1"/>
              <a:t>en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:Tesla </a:t>
            </a:r>
            <a:r>
              <a:rPr lang="en-US" altLang="en-US" dirty="0" err="1"/>
              <a:t>rdf:type</a:t>
            </a:r>
            <a:r>
              <a:rPr lang="en-US" altLang="en-US" dirty="0"/>
              <a:t> :Car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LoadCap</a:t>
            </a:r>
            <a:r>
              <a:rPr lang="en-US" altLang="en-US" dirty="0"/>
              <a:t> "200"^^:</a:t>
            </a:r>
            <a:r>
              <a:rPr lang="en-US" altLang="en-US" dirty="0" err="1"/>
              <a:t>inkg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:Speed "250"^^:</a:t>
            </a:r>
            <a:r>
              <a:rPr lang="en-US" altLang="en-US" dirty="0" err="1"/>
              <a:t>Kmh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:Use :Personal ;</a:t>
            </a:r>
            <a:br>
              <a:rPr lang="en-US" altLang="en-US" dirty="0"/>
            </a:br>
            <a:r>
              <a:rPr lang="en-US" altLang="en-US" dirty="0"/>
              <a:t>       :Shade "Red"^^:</a:t>
            </a:r>
            <a:r>
              <a:rPr lang="en-US" altLang="en-US" dirty="0" err="1"/>
              <a:t>colour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:Fuel "Battery"@</a:t>
            </a:r>
            <a:r>
              <a:rPr lang="en-US" altLang="en-US" dirty="0" err="1"/>
              <a:t>en</a:t>
            </a:r>
            <a:r>
              <a:rPr lang="en-US" altLang="en-US" dirty="0"/>
              <a:t> .</a:t>
            </a:r>
          </a:p>
          <a:p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2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C20A05C-0DBC-4287-8E71-D13C1C41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42" y="766916"/>
            <a:ext cx="8849032" cy="5024284"/>
          </a:xfrm>
        </p:spPr>
      </p:pic>
    </p:spTree>
    <p:extLst>
      <p:ext uri="{BB962C8B-B14F-4D97-AF65-F5344CB8AC3E}">
        <p14:creationId xmlns:p14="http://schemas.microsoft.com/office/powerpoint/2010/main" val="31728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4F4F-779A-4916-995E-383D0B57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 1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560A-4670-4A2C-B509-5B5663D7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PREFIX </a:t>
            </a:r>
            <a:r>
              <a:rPr lang="en-US" altLang="en-US" dirty="0" err="1"/>
              <a:t>rdf</a:t>
            </a:r>
            <a:r>
              <a:rPr lang="en-US" altLang="en-US" dirty="0"/>
              <a:t>: &lt;http://www.w3.org/1999/02/22-rdf-syntax-ns#&gt; 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rdfs</a:t>
            </a:r>
            <a:r>
              <a:rPr lang="en-US" altLang="en-US" dirty="0"/>
              <a:t>: &lt;http://www.w3.org/2000/01/rdf-schema#&gt; </a:t>
            </a:r>
            <a:br>
              <a:rPr lang="en-US" altLang="en-US" dirty="0"/>
            </a:br>
            <a:r>
              <a:rPr lang="en-US" altLang="en-US" dirty="0"/>
              <a:t>PREFIX owl: &lt;http://www.w3.org/2002/07/owl#&gt;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xsd</a:t>
            </a:r>
            <a:r>
              <a:rPr lang="en-US" altLang="en-US" dirty="0"/>
              <a:t>: &lt;http://www.w3.org/2001/XMLSchema#&gt; </a:t>
            </a:r>
            <a:br>
              <a:rPr lang="en-US" altLang="en-US" dirty="0"/>
            </a:br>
            <a:r>
              <a:rPr lang="en-US" altLang="en-US" dirty="0"/>
              <a:t>PREFIX base: &lt;http://www.example.org/owl/TypeOfMoterVehicle.owl#&gt; </a:t>
            </a:r>
            <a:br>
              <a:rPr lang="en-US" altLang="en-US" dirty="0"/>
            </a:br>
            <a:r>
              <a:rPr lang="en-US" altLang="en-US" dirty="0"/>
              <a:t>PREFIX xml: &lt;http://www.w3.org/XML/1998/namespace&gt;</a:t>
            </a:r>
            <a:br>
              <a:rPr lang="en-US" altLang="en-US" dirty="0"/>
            </a:br>
            <a:r>
              <a:rPr lang="en-US" altLang="en-US" dirty="0"/>
              <a:t>    SELECT  ?x  WHERE {</a:t>
            </a:r>
            <a:br>
              <a:rPr lang="en-US" altLang="en-US" dirty="0"/>
            </a:br>
            <a:r>
              <a:rPr lang="en-US" altLang="en-US" dirty="0"/>
              <a:t>        :Tesla :</a:t>
            </a:r>
            <a:r>
              <a:rPr lang="en-US" altLang="en-US" dirty="0" err="1"/>
              <a:t>isFasterthan</a:t>
            </a:r>
            <a:r>
              <a:rPr lang="en-US" altLang="en-US" dirty="0"/>
              <a:t> ?x.   </a:t>
            </a:r>
            <a:br>
              <a:rPr lang="en-US" altLang="en-US" dirty="0"/>
            </a:br>
            <a:r>
              <a:rPr lang="en-US" altLang="en-US" dirty="0"/>
              <a:t>    }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16429-884F-4D0D-9306-7220106A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32671"/>
            <a:ext cx="380769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8080-25FC-4D44-8DA7-B6267EA1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 2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952E-1738-416E-9EB5-0D3CBFB3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PREFIX </a:t>
            </a:r>
            <a:r>
              <a:rPr lang="en-US" altLang="en-US" dirty="0" err="1"/>
              <a:t>rdf</a:t>
            </a:r>
            <a:r>
              <a:rPr lang="en-US" altLang="en-US" dirty="0"/>
              <a:t>: &lt;http://www.w3.org/1999/02/22-rdf-syntax-ns#&gt; 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rdfs</a:t>
            </a:r>
            <a:r>
              <a:rPr lang="en-US" altLang="en-US" dirty="0"/>
              <a:t>: &lt;http://www.w3.org/2000/01/rdf-schema#&gt; </a:t>
            </a:r>
            <a:br>
              <a:rPr lang="en-US" altLang="en-US" dirty="0"/>
            </a:br>
            <a:r>
              <a:rPr lang="en-US" altLang="en-US" dirty="0"/>
              <a:t>PREFIX owl: &lt;http://www.w3.org/2002/07/owl#&gt;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xsd</a:t>
            </a:r>
            <a:r>
              <a:rPr lang="en-US" altLang="en-US" dirty="0"/>
              <a:t>: &lt;http://www.w3.org/2001/XMLSchema#&gt; </a:t>
            </a:r>
            <a:br>
              <a:rPr lang="en-US" altLang="en-US" dirty="0"/>
            </a:br>
            <a:r>
              <a:rPr lang="en-US" altLang="en-US" dirty="0"/>
              <a:t>PREFIX base: &lt;http://www.example.org/owl/TypeOfMoterVehicle.owl#&gt; </a:t>
            </a:r>
            <a:br>
              <a:rPr lang="en-US" altLang="en-US" dirty="0"/>
            </a:br>
            <a:r>
              <a:rPr lang="en-US" altLang="en-US" dirty="0"/>
              <a:t>PREFIX xml: &lt;http://www.w3.org/XML/1998/namespace&gt;</a:t>
            </a:r>
            <a:br>
              <a:rPr lang="en-US" altLang="en-US" dirty="0"/>
            </a:br>
            <a:r>
              <a:rPr lang="en-US" altLang="en-US" dirty="0"/>
              <a:t>    SELECT  ?x  WHERE {</a:t>
            </a:r>
            <a:br>
              <a:rPr lang="en-US" altLang="en-US" dirty="0"/>
            </a:br>
            <a:r>
              <a:rPr lang="en-US" altLang="en-US" dirty="0"/>
              <a:t>        :Tesla :Use ?x.    </a:t>
            </a:r>
            <a:br>
              <a:rPr lang="en-US" altLang="en-US" dirty="0"/>
            </a:br>
            <a:r>
              <a:rPr lang="en-US" altLang="en-US" dirty="0"/>
              <a:t>    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DC401-23CA-4B6D-BD21-E2A53DE0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18" y="4567391"/>
            <a:ext cx="423478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BAF2-7A80-4688-9DF3-8134840D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 3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7C0A-B369-4988-8213-DF203930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PREFIX </a:t>
            </a:r>
            <a:r>
              <a:rPr lang="en-US" altLang="en-US" dirty="0" err="1"/>
              <a:t>rdf</a:t>
            </a:r>
            <a:r>
              <a:rPr lang="en-US" altLang="en-US" dirty="0"/>
              <a:t>: &lt;http://www.w3.org/1999/02/22-rdf-syntax-ns#&gt; 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rdfs</a:t>
            </a:r>
            <a:r>
              <a:rPr lang="en-US" altLang="en-US" dirty="0"/>
              <a:t>: &lt;http://www.w3.org/2000/01/rdf-schema#&gt; </a:t>
            </a:r>
            <a:br>
              <a:rPr lang="en-US" altLang="en-US" dirty="0"/>
            </a:br>
            <a:r>
              <a:rPr lang="en-US" altLang="en-US" dirty="0"/>
              <a:t>PREFIX owl: &lt;http://www.w3.org/2002/07/owl#&gt;</a:t>
            </a:r>
            <a:br>
              <a:rPr lang="en-US" altLang="en-US" dirty="0"/>
            </a:br>
            <a:r>
              <a:rPr lang="en-US" altLang="en-US" dirty="0"/>
              <a:t>PREFIX </a:t>
            </a:r>
            <a:r>
              <a:rPr lang="en-US" altLang="en-US" dirty="0" err="1"/>
              <a:t>xsd</a:t>
            </a:r>
            <a:r>
              <a:rPr lang="en-US" altLang="en-US" dirty="0"/>
              <a:t>: &lt;http://www.w3.org/2001/XMLSchema#&gt; </a:t>
            </a:r>
            <a:br>
              <a:rPr lang="en-US" altLang="en-US" dirty="0"/>
            </a:br>
            <a:r>
              <a:rPr lang="en-US" altLang="en-US" dirty="0"/>
              <a:t>PREFIX base: &lt;http://www.example.org/owl/TypeOfMoterVehicle.owl#&gt; </a:t>
            </a:r>
            <a:br>
              <a:rPr lang="en-US" altLang="en-US" dirty="0"/>
            </a:br>
            <a:r>
              <a:rPr lang="en-US" altLang="en-US" dirty="0"/>
              <a:t>PREFIX xml: &lt;http://www.w3.org/XML/1998/namespace&gt;</a:t>
            </a:r>
            <a:br>
              <a:rPr lang="en-US" altLang="en-US" dirty="0"/>
            </a:br>
            <a:r>
              <a:rPr lang="en-US" altLang="en-US" dirty="0"/>
              <a:t>    SELECT  ?x ?y  WHERE {</a:t>
            </a:r>
            <a:br>
              <a:rPr lang="en-US" altLang="en-US" dirty="0"/>
            </a:br>
            <a:r>
              <a:rPr lang="en-US" altLang="en-US" dirty="0"/>
              <a:t>        :Tesla ?x ?y.  </a:t>
            </a:r>
            <a:br>
              <a:rPr lang="en-US" altLang="en-US" dirty="0"/>
            </a:br>
            <a:r>
              <a:rPr lang="en-US" altLang="en-US" dirty="0"/>
              <a:t>    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82FA9-534C-40E9-BFEE-E07D9BC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94" y="4476751"/>
            <a:ext cx="5467350" cy="20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2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0DE54B9-58D3-462A-B744-6F4B710D24C9}"/>
              </a:ext>
            </a:extLst>
          </p:cNvPr>
          <p:cNvSpPr txBox="1">
            <a:spLocks/>
          </p:cNvSpPr>
          <p:nvPr/>
        </p:nvSpPr>
        <p:spPr>
          <a:xfrm>
            <a:off x="5291668" y="1215496"/>
            <a:ext cx="536786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/>
              <a:t>Thank You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ADC20789-4E10-49B8-96D4-C6AE570DC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60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0A8-02F1-400C-A558-7EB9C26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847A-5064-4A99-8E40-6EF9892E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Project of Vehicle ontology.</a:t>
            </a:r>
          </a:p>
          <a:p>
            <a:r>
              <a:rPr lang="en-US" dirty="0"/>
              <a:t>Turtle and python(For sparql).</a:t>
            </a:r>
          </a:p>
          <a:p>
            <a:r>
              <a:rPr lang="en-US" dirty="0"/>
              <a:t>Use Rdf, Rdfs, and Owl.</a:t>
            </a:r>
          </a:p>
          <a:p>
            <a:r>
              <a:rPr lang="en-US" dirty="0"/>
              <a:t>Owl: class, Owl: sameAs, Owl: datatype, etc…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3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13A7-3A8E-47EF-AF7D-7B603F8D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Prefix/namespace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D08A-5C39-49EB-B2FD-46DEF00D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@prefix owl: &lt;http://www.w3.org/2002/07/owl#&gt; .</a:t>
            </a:r>
            <a:br>
              <a:rPr lang="en-US" altLang="en-US" dirty="0"/>
            </a:br>
            <a:r>
              <a:rPr lang="en-US" altLang="en-US" dirty="0"/>
              <a:t>@prefix </a:t>
            </a:r>
            <a:r>
              <a:rPr lang="en-US" altLang="en-US" dirty="0" err="1"/>
              <a:t>rdf</a:t>
            </a:r>
            <a:r>
              <a:rPr lang="en-US" altLang="en-US" dirty="0"/>
              <a:t>: &lt;http://www.w3.org/1999/02/22-rdf-syntax-ns#&gt; .</a:t>
            </a:r>
            <a:br>
              <a:rPr lang="en-US" altLang="en-US" dirty="0"/>
            </a:br>
            <a:r>
              <a:rPr lang="en-US" altLang="en-US" dirty="0"/>
              <a:t>@prefix xml: &lt;http://www.w3.org/XML/1998/namespace&gt; .</a:t>
            </a:r>
            <a:br>
              <a:rPr lang="en-US" altLang="en-US" dirty="0"/>
            </a:br>
            <a:r>
              <a:rPr lang="en-US" altLang="en-US" dirty="0"/>
              <a:t>@prefix </a:t>
            </a:r>
            <a:r>
              <a:rPr lang="en-US" altLang="en-US" dirty="0" err="1"/>
              <a:t>xsd</a:t>
            </a:r>
            <a:r>
              <a:rPr lang="en-US" altLang="en-US" dirty="0"/>
              <a:t>: &lt;http://www.w3.org/2001/XMLSchema#&gt; .</a:t>
            </a:r>
            <a:br>
              <a:rPr lang="en-US" altLang="en-US" dirty="0"/>
            </a:br>
            <a:r>
              <a:rPr lang="en-US" altLang="en-US" dirty="0"/>
              <a:t>@prefix base: &lt;http://www.example.org/owl/TypeOfMoterVehicle.owl#&gt; .</a:t>
            </a:r>
            <a:br>
              <a:rPr lang="en-US" altLang="en-US" dirty="0"/>
            </a:br>
            <a:r>
              <a:rPr lang="en-US" altLang="en-US" dirty="0"/>
              <a:t>@prefix </a:t>
            </a:r>
            <a:r>
              <a:rPr lang="en-US" altLang="en-US" dirty="0" err="1"/>
              <a:t>rdfs</a:t>
            </a:r>
            <a:r>
              <a:rPr lang="en-US" altLang="en-US" dirty="0"/>
              <a:t>: &lt;http://www.w3.org/2000/01/rdf-schema#&gt; .</a:t>
            </a:r>
            <a:br>
              <a:rPr lang="en-US" altLang="en-US" dirty="0"/>
            </a:br>
            <a:r>
              <a:rPr lang="en-US" altLang="en-US" dirty="0"/>
              <a:t>@prefix : &lt;</a:t>
            </a:r>
            <a:r>
              <a:rPr lang="en-US" altLang="en-US" dirty="0" err="1"/>
              <a:t>xml:base</a:t>
            </a:r>
            <a:r>
              <a:rPr lang="en-US" altLang="en-US" dirty="0"/>
              <a:t>#&gt;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2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8F0F-98F4-4BF3-83DE-534DF64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7577-1B5D-4BA4-8517-E1C1F501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dirty="0"/>
              <a:t>&lt;</a:t>
            </a:r>
            <a:r>
              <a:rPr lang="en-US" altLang="en-US" dirty="0" err="1"/>
              <a:t>xml:base</a:t>
            </a:r>
            <a:r>
              <a:rPr lang="en-US" altLang="en-US" dirty="0"/>
              <a:t>&gt;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owl:Ontology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:Vehicle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owl:Class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HeavyVehicle</a:t>
            </a:r>
            <a:r>
              <a:rPr lang="en-US" altLang="en-US" dirty="0"/>
              <a:t> </a:t>
            </a:r>
            <a:r>
              <a:rPr lang="en-US" altLang="en-US" dirty="0" err="1"/>
              <a:t>rdfs:subClassOf</a:t>
            </a:r>
            <a:r>
              <a:rPr lang="en-US" altLang="en-US" dirty="0"/>
              <a:t> :Vehicle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LightVehicle</a:t>
            </a:r>
            <a:r>
              <a:rPr lang="en-US" altLang="en-US" dirty="0"/>
              <a:t> </a:t>
            </a:r>
            <a:r>
              <a:rPr lang="en-US" altLang="en-US" dirty="0" err="1"/>
              <a:t>rdfs:subClassOf</a:t>
            </a:r>
            <a:r>
              <a:rPr lang="en-US" altLang="en-US" dirty="0"/>
              <a:t> :Vehicle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PVehicle</a:t>
            </a:r>
            <a:r>
              <a:rPr lang="en-US" altLang="en-US" dirty="0"/>
              <a:t> </a:t>
            </a:r>
            <a:r>
              <a:rPr lang="en-US" altLang="en-US" dirty="0" err="1"/>
              <a:t>rdfs:subClassOf</a:t>
            </a:r>
            <a:r>
              <a:rPr lang="en-US" altLang="en-US" dirty="0"/>
              <a:t> :Vehicle .</a:t>
            </a:r>
          </a:p>
          <a:p>
            <a:pPr marL="0" indent="0">
              <a:buNone/>
            </a:pPr>
            <a:r>
              <a:rPr lang="en-US" altLang="en-US" dirty="0"/>
              <a:t>:Truck </a:t>
            </a:r>
            <a:r>
              <a:rPr lang="en-US" altLang="en-US" dirty="0" err="1"/>
              <a:t>rdfs:subClassOf</a:t>
            </a:r>
            <a:r>
              <a:rPr lang="en-US" altLang="en-US" dirty="0"/>
              <a:t> :</a:t>
            </a:r>
            <a:r>
              <a:rPr lang="en-US" altLang="en-US" dirty="0" err="1"/>
              <a:t>HeavyVehicle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:Car </a:t>
            </a:r>
            <a:r>
              <a:rPr lang="en-US" altLang="en-US" dirty="0" err="1"/>
              <a:t>rdfs:subClassOf</a:t>
            </a:r>
            <a:r>
              <a:rPr lang="en-US" altLang="en-US" dirty="0"/>
              <a:t> :</a:t>
            </a:r>
            <a:r>
              <a:rPr lang="en-US" altLang="en-US" dirty="0" err="1"/>
              <a:t>LightVehicle</a:t>
            </a:r>
            <a:r>
              <a:rPr lang="en-US" altLang="en-US" dirty="0"/>
              <a:t> .</a:t>
            </a:r>
            <a:br>
              <a:rPr lang="en-US" altLang="en-US" dirty="0"/>
            </a:br>
            <a:r>
              <a:rPr lang="en-US" altLang="en-US" dirty="0"/>
              <a:t>:Van </a:t>
            </a:r>
            <a:r>
              <a:rPr lang="en-US" altLang="en-US" dirty="0" err="1"/>
              <a:t>rdfs:subClassOf</a:t>
            </a:r>
            <a:r>
              <a:rPr lang="en-US" altLang="en-US" dirty="0"/>
              <a:t> :</a:t>
            </a:r>
            <a:r>
              <a:rPr lang="en-US" altLang="en-US" dirty="0" err="1"/>
              <a:t>PVehicle</a:t>
            </a:r>
            <a:r>
              <a:rPr lang="en-US" altLang="en-US" dirty="0"/>
              <a:t> .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1B6CAA9-D4D3-4472-BB40-2A3ACEC9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3" y="2599860"/>
            <a:ext cx="4262641" cy="28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C377-3A6A-4700-B131-8F83C1DD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D250-0043-42F9-A949-D792520E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:</a:t>
            </a:r>
            <a:r>
              <a:rPr lang="en-US" altLang="en-US" dirty="0" err="1"/>
              <a:t>LightVehicle</a:t>
            </a:r>
            <a:r>
              <a:rPr lang="en-US" altLang="en-US" dirty="0"/>
              <a:t> </a:t>
            </a:r>
            <a:r>
              <a:rPr lang="en-US" altLang="en-US" dirty="0" err="1"/>
              <a:t>rdfs:subClassOf</a:t>
            </a:r>
            <a:r>
              <a:rPr lang="en-US" altLang="en-US" dirty="0"/>
              <a:t> [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owl:Restriction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owl:onProperty</a:t>
            </a:r>
            <a:r>
              <a:rPr lang="en-US" altLang="en-US" dirty="0"/>
              <a:t> :</a:t>
            </a:r>
            <a:r>
              <a:rPr lang="en-US" altLang="en-US" dirty="0" err="1"/>
              <a:t>isFasterthan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owl:allValuesFrom</a:t>
            </a:r>
            <a:r>
              <a:rPr lang="en-US" altLang="en-US" dirty="0"/>
              <a:t> :Vehicle ;</a:t>
            </a:r>
            <a:br>
              <a:rPr lang="en-US" altLang="en-US" dirty="0"/>
            </a:br>
            <a:r>
              <a:rPr lang="en-US" altLang="en-US" dirty="0"/>
              <a:t>       ]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rdfs:comment</a:t>
            </a:r>
            <a:r>
              <a:rPr lang="en-US" altLang="en-US" dirty="0"/>
              <a:t> "</a:t>
            </a:r>
            <a:r>
              <a:rPr lang="en-US" altLang="en-US" dirty="0" err="1"/>
              <a:t>LightVehicle</a:t>
            </a:r>
            <a:r>
              <a:rPr lang="en-US" altLang="en-US" dirty="0"/>
              <a:t> are those vehicles that are Faster then other types of Vehicle ."^^</a:t>
            </a:r>
            <a:r>
              <a:rPr lang="en-US" altLang="en-US" dirty="0" err="1"/>
              <a:t>xsd:string</a:t>
            </a:r>
            <a:r>
              <a:rPr lang="en-US" altLang="en-US" dirty="0"/>
              <a:t> .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A5A-909E-4234-B710-91C98265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F8B7-E5CF-46EB-B8CD-3BD0F0C1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:Ferrari812 </a:t>
            </a:r>
            <a:r>
              <a:rPr lang="en-US" altLang="en-US" dirty="0" err="1"/>
              <a:t>rdf:type</a:t>
            </a:r>
            <a:r>
              <a:rPr lang="en-US" altLang="en-US" dirty="0"/>
              <a:t> :Car .</a:t>
            </a:r>
            <a:br>
              <a:rPr lang="en-US" altLang="en-US" dirty="0"/>
            </a:br>
            <a:r>
              <a:rPr lang="en-US" altLang="en-US" dirty="0"/>
              <a:t>:MazdaB1500 </a:t>
            </a:r>
            <a:r>
              <a:rPr lang="en-US" altLang="en-US" dirty="0" err="1"/>
              <a:t>rdf:type</a:t>
            </a:r>
            <a:r>
              <a:rPr lang="en-US" altLang="en-US" dirty="0"/>
              <a:t> :Truck .</a:t>
            </a: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SuzukiBolan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:Van .</a:t>
            </a:r>
            <a:br>
              <a:rPr lang="en-US" altLang="en-US" dirty="0"/>
            </a:br>
            <a:r>
              <a:rPr lang="en-US" altLang="en-US" dirty="0"/>
              <a:t>:Tesla </a:t>
            </a:r>
            <a:r>
              <a:rPr lang="en-US" altLang="en-US" dirty="0" err="1"/>
              <a:t>rdf:type</a:t>
            </a:r>
            <a:r>
              <a:rPr lang="en-US" altLang="en-US" dirty="0"/>
              <a:t> :Car.</a:t>
            </a:r>
            <a:br>
              <a:rPr lang="en-US" altLang="en-US" dirty="0"/>
            </a:br>
            <a:r>
              <a:rPr lang="en-US" altLang="en-US" dirty="0"/>
              <a:t>:Ferrari </a:t>
            </a:r>
            <a:r>
              <a:rPr lang="en-US" altLang="en-US" dirty="0" err="1"/>
              <a:t>rdf:type</a:t>
            </a:r>
            <a:r>
              <a:rPr lang="en-US" altLang="en-US" dirty="0"/>
              <a:t> :Car.</a:t>
            </a: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BF8C692-735A-4E92-B5E5-5CB75B92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36" y="2163444"/>
            <a:ext cx="5221683" cy="36277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52767-24F3-4EF0-A861-97532EBE437C}"/>
              </a:ext>
            </a:extLst>
          </p:cNvPr>
          <p:cNvCxnSpPr/>
          <p:nvPr/>
        </p:nvCxnSpPr>
        <p:spPr>
          <a:xfrm flipV="1">
            <a:off x="6357938" y="4143375"/>
            <a:ext cx="5143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33C4C2-7570-46FE-A591-05187B3D95BF}"/>
              </a:ext>
            </a:extLst>
          </p:cNvPr>
          <p:cNvCxnSpPr/>
          <p:nvPr/>
        </p:nvCxnSpPr>
        <p:spPr>
          <a:xfrm flipV="1">
            <a:off x="8011236" y="4020344"/>
            <a:ext cx="0" cy="43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670C52-DA2C-478F-8F46-A88C8E37C814}"/>
              </a:ext>
            </a:extLst>
          </p:cNvPr>
          <p:cNvCxnSpPr/>
          <p:nvPr/>
        </p:nvCxnSpPr>
        <p:spPr>
          <a:xfrm flipH="1" flipV="1">
            <a:off x="9266830" y="4143375"/>
            <a:ext cx="504967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9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DE6-3349-492B-8B2B-AD01F013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isFasterthan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5AF8-4677-45D3-9086-C3856508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:</a:t>
            </a:r>
            <a:r>
              <a:rPr lang="en-US" altLang="en-US" dirty="0" err="1"/>
              <a:t>isFasterthan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owl:ObjectProperty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owl:AsymmetricProperty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rdfs:domain</a:t>
            </a:r>
            <a:r>
              <a:rPr lang="en-US" altLang="en-US" dirty="0"/>
              <a:t> :Vehicle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rdfs:range</a:t>
            </a:r>
            <a:r>
              <a:rPr lang="en-US" altLang="en-US" dirty="0"/>
              <a:t> :Vehicle .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BED092-6D71-47D6-A509-21C04074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778" y="2249487"/>
            <a:ext cx="4346917" cy="31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264-8806-42E0-A6B8-703073DC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isFasterthan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1D0D-2E69-4216-BCA3-401D9FA4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:Ferrari812 </a:t>
            </a:r>
            <a:r>
              <a:rPr lang="en-US" altLang="en-US" dirty="0" err="1"/>
              <a:t>rdf:type</a:t>
            </a:r>
            <a:r>
              <a:rPr lang="en-US" altLang="en-US" dirty="0"/>
              <a:t> :Car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isFasterthan</a:t>
            </a:r>
            <a:r>
              <a:rPr lang="en-US" altLang="en-US" dirty="0"/>
              <a:t> :</a:t>
            </a:r>
            <a:r>
              <a:rPr lang="en-US" altLang="en-US" dirty="0" err="1"/>
              <a:t>SuzukiBolan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:</a:t>
            </a:r>
            <a:r>
              <a:rPr lang="en-US" altLang="en-US" dirty="0" err="1"/>
              <a:t>isFasterthan</a:t>
            </a:r>
            <a:r>
              <a:rPr lang="en-US" altLang="en-US" dirty="0"/>
              <a:t> :MazdaB1500 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:</a:t>
            </a:r>
            <a:r>
              <a:rPr lang="en-US" altLang="en-US" dirty="0" err="1"/>
              <a:t>SuzukiBolan</a:t>
            </a:r>
            <a:r>
              <a:rPr lang="en-US" altLang="en-US" dirty="0"/>
              <a:t> </a:t>
            </a:r>
            <a:r>
              <a:rPr lang="en-US" altLang="en-US" dirty="0" err="1"/>
              <a:t>rdf:type</a:t>
            </a:r>
            <a:r>
              <a:rPr lang="en-US" altLang="en-US" dirty="0"/>
              <a:t> :Van ;</a:t>
            </a:r>
            <a:br>
              <a:rPr lang="en-US" altLang="en-US" dirty="0"/>
            </a:br>
            <a:r>
              <a:rPr lang="en-US" altLang="en-US" dirty="0"/>
              <a:t>       :</a:t>
            </a:r>
            <a:r>
              <a:rPr lang="en-US" altLang="en-US" dirty="0" err="1"/>
              <a:t>isFasterthan</a:t>
            </a:r>
            <a:r>
              <a:rPr lang="en-US" altLang="en-US" dirty="0"/>
              <a:t> :MazdaB1500 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:Tesla </a:t>
            </a:r>
            <a:r>
              <a:rPr lang="en-US" altLang="en-US" dirty="0" err="1"/>
              <a:t>rdf:type</a:t>
            </a:r>
            <a:r>
              <a:rPr lang="en-US" altLang="en-US" dirty="0"/>
              <a:t> :Car;</a:t>
            </a:r>
            <a:br>
              <a:rPr lang="en-US" altLang="en-US" dirty="0"/>
            </a:br>
            <a:r>
              <a:rPr lang="en-US" altLang="en-US" dirty="0"/>
              <a:t>        :</a:t>
            </a:r>
            <a:r>
              <a:rPr lang="en-US" altLang="en-US" dirty="0" err="1"/>
              <a:t>isFasterthan</a:t>
            </a:r>
            <a:r>
              <a:rPr lang="en-US" altLang="en-US" dirty="0"/>
              <a:t> :MazdaB1500 ;</a:t>
            </a:r>
            <a:br>
              <a:rPr lang="en-US" altLang="en-US" dirty="0"/>
            </a:br>
            <a:r>
              <a:rPr lang="en-US" altLang="en-US" dirty="0"/>
              <a:t>        :</a:t>
            </a:r>
            <a:r>
              <a:rPr lang="en-US" altLang="en-US" dirty="0" err="1"/>
              <a:t>isFasterthan</a:t>
            </a:r>
            <a:r>
              <a:rPr lang="en-US" altLang="en-US" dirty="0"/>
              <a:t> :</a:t>
            </a:r>
            <a:r>
              <a:rPr lang="en-US" altLang="en-US" dirty="0" err="1"/>
              <a:t>Suzukibolan</a:t>
            </a:r>
            <a:r>
              <a:rPr lang="en-US" altLang="en-US" dirty="0"/>
              <a:t> .</a:t>
            </a: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EDED043-7B63-4C98-B25B-6D4CE9D9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52" y="2249487"/>
            <a:ext cx="5208459" cy="35417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424781-24B8-4EAD-B56F-6733766BBB4F}"/>
              </a:ext>
            </a:extLst>
          </p:cNvPr>
          <p:cNvCxnSpPr/>
          <p:nvPr/>
        </p:nvCxnSpPr>
        <p:spPr>
          <a:xfrm flipV="1">
            <a:off x="6564573" y="4135272"/>
            <a:ext cx="504967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5E888-1620-4C90-8397-03A57F083D5C}"/>
              </a:ext>
            </a:extLst>
          </p:cNvPr>
          <p:cNvCxnSpPr/>
          <p:nvPr/>
        </p:nvCxnSpPr>
        <p:spPr>
          <a:xfrm flipV="1">
            <a:off x="8256896" y="4135272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967E2-918A-4C62-AF38-8B76479B8819}"/>
              </a:ext>
            </a:extLst>
          </p:cNvPr>
          <p:cNvCxnSpPr/>
          <p:nvPr/>
        </p:nvCxnSpPr>
        <p:spPr>
          <a:xfrm flipH="1" flipV="1">
            <a:off x="9389660" y="4135272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7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5855-5EDC-4FEF-AC5F-4000608E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Same/Diff. classes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49F-A17F-4998-B02B-FACBFD71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[]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owl:AllDisjointClasses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 err="1"/>
              <a:t>owl:members</a:t>
            </a:r>
            <a:r>
              <a:rPr lang="en-US" altLang="en-US" dirty="0"/>
              <a:t> ( :</a:t>
            </a:r>
            <a:r>
              <a:rPr lang="en-US" altLang="en-US" dirty="0" err="1"/>
              <a:t>HeavyVehicle</a:t>
            </a:r>
            <a:r>
              <a:rPr lang="en-US" altLang="en-US" dirty="0"/>
              <a:t> :</a:t>
            </a:r>
            <a:r>
              <a:rPr lang="en-US" altLang="en-US" dirty="0" err="1"/>
              <a:t>LightVehicle</a:t>
            </a:r>
            <a:r>
              <a:rPr lang="en-US" altLang="en-US" dirty="0"/>
              <a:t> :</a:t>
            </a:r>
            <a:r>
              <a:rPr lang="en-US" altLang="en-US" dirty="0" err="1"/>
              <a:t>PVehicle</a:t>
            </a:r>
            <a:r>
              <a:rPr lang="en-US" altLang="en-US" dirty="0"/>
              <a:t> ) .</a:t>
            </a:r>
          </a:p>
          <a:p>
            <a:r>
              <a:rPr lang="en-US" altLang="en-US" dirty="0"/>
              <a:t>[] </a:t>
            </a:r>
            <a:r>
              <a:rPr lang="en-US" altLang="en-US" dirty="0" err="1"/>
              <a:t>rdf:type</a:t>
            </a:r>
            <a:r>
              <a:rPr lang="en-US" altLang="en-US" dirty="0"/>
              <a:t> </a:t>
            </a:r>
            <a:r>
              <a:rPr lang="en-US" altLang="en-US" dirty="0" err="1"/>
              <a:t>owl:AllDifferent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dirty="0" err="1"/>
              <a:t>owl:distinctMembers</a:t>
            </a:r>
            <a:r>
              <a:rPr lang="en-US" altLang="en-US" dirty="0"/>
              <a:t> ( </a:t>
            </a:r>
          </a:p>
          <a:p>
            <a:pPr marL="0" indent="0">
              <a:buNone/>
            </a:pPr>
            <a:r>
              <a:rPr lang="en-US" altLang="en-US" dirty="0"/>
              <a:t>			:Ferrari812  :MazdaB1500  </a:t>
            </a:r>
          </a:p>
          <a:p>
            <a:pPr marL="0" indent="0">
              <a:buNone/>
            </a:pPr>
            <a:r>
              <a:rPr lang="en-US" altLang="en-US" dirty="0"/>
              <a:t>			 :</a:t>
            </a:r>
            <a:r>
              <a:rPr lang="en-US" altLang="en-US" dirty="0" err="1"/>
              <a:t>SuzukiBolan</a:t>
            </a:r>
            <a:r>
              <a:rPr lang="en-US" altLang="en-US" dirty="0"/>
              <a:t> :Tesla ) .</a:t>
            </a:r>
          </a:p>
          <a:p>
            <a:r>
              <a:rPr lang="en-US" altLang="en-US" dirty="0"/>
              <a:t>:Ferrari </a:t>
            </a:r>
            <a:r>
              <a:rPr lang="en-US" altLang="en-US" dirty="0" err="1"/>
              <a:t>owl:sameAs</a:t>
            </a:r>
            <a:r>
              <a:rPr lang="en-US" altLang="en-US" dirty="0"/>
              <a:t> :Ferrari812 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C56567-BC9E-4BA6-A5DD-3E0B1F985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21" r="6374" b="21750"/>
          <a:stretch/>
        </p:blipFill>
        <p:spPr>
          <a:xfrm>
            <a:off x="7382506" y="3400775"/>
            <a:ext cx="3945344" cy="28387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551E69-878B-412A-9C4E-FF922881475A}"/>
              </a:ext>
            </a:extLst>
          </p:cNvPr>
          <p:cNvCxnSpPr/>
          <p:nvPr/>
        </p:nvCxnSpPr>
        <p:spPr>
          <a:xfrm flipV="1">
            <a:off x="8038531" y="5322627"/>
            <a:ext cx="368490" cy="46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79742B-86F6-4620-A3EF-8C4CB52A4E6A}"/>
              </a:ext>
            </a:extLst>
          </p:cNvPr>
          <p:cNvCxnSpPr/>
          <p:nvPr/>
        </p:nvCxnSpPr>
        <p:spPr>
          <a:xfrm flipV="1">
            <a:off x="9416955" y="5322627"/>
            <a:ext cx="0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C53709-C876-4E75-8CED-F7571B67CDDD}"/>
              </a:ext>
            </a:extLst>
          </p:cNvPr>
          <p:cNvCxnSpPr/>
          <p:nvPr/>
        </p:nvCxnSpPr>
        <p:spPr>
          <a:xfrm flipH="1" flipV="1">
            <a:off x="10440537" y="5322627"/>
            <a:ext cx="313899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273FF-F29A-43F3-887C-7D519F621C12}"/>
              </a:ext>
            </a:extLst>
          </p:cNvPr>
          <p:cNvSpPr/>
          <p:nvPr/>
        </p:nvSpPr>
        <p:spPr>
          <a:xfrm>
            <a:off x="8038530" y="4135645"/>
            <a:ext cx="2715889" cy="68448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8B9666-70D6-4425-B790-6ECCCFD8582D}"/>
              </a:ext>
            </a:extLst>
          </p:cNvPr>
          <p:cNvSpPr/>
          <p:nvPr/>
        </p:nvSpPr>
        <p:spPr>
          <a:xfrm>
            <a:off x="7570872" y="5448251"/>
            <a:ext cx="3603004" cy="673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1344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Semantic Web Project</vt:lpstr>
      <vt:lpstr>Intro.</vt:lpstr>
      <vt:lpstr>Prefix/namespace</vt:lpstr>
      <vt:lpstr>Ontology &amp; Classes</vt:lpstr>
      <vt:lpstr>Class Defination</vt:lpstr>
      <vt:lpstr>Create instance</vt:lpstr>
      <vt:lpstr>:isFasterthan</vt:lpstr>
      <vt:lpstr>:isFasterthan</vt:lpstr>
      <vt:lpstr>Same/Diff. classes and instance</vt:lpstr>
      <vt:lpstr>:Use</vt:lpstr>
      <vt:lpstr>datatype/property</vt:lpstr>
      <vt:lpstr>Instance details</vt:lpstr>
      <vt:lpstr>PowerPoint Presentation</vt:lpstr>
      <vt:lpstr>Sparql Query 1 test</vt:lpstr>
      <vt:lpstr>Sparql Query 2 test</vt:lpstr>
      <vt:lpstr>Sparql Query 3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Project</dc:title>
  <dc:creator>Ahmad Ali</dc:creator>
  <cp:lastModifiedBy>Ahmad Ali</cp:lastModifiedBy>
  <cp:revision>11</cp:revision>
  <dcterms:created xsi:type="dcterms:W3CDTF">2021-06-21T11:37:12Z</dcterms:created>
  <dcterms:modified xsi:type="dcterms:W3CDTF">2021-06-22T16:17:56Z</dcterms:modified>
</cp:coreProperties>
</file>