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78" autoAdjust="0"/>
  </p:normalViewPr>
  <p:slideViewPr>
    <p:cSldViewPr snapToGrid="0">
      <p:cViewPr varScale="1">
        <p:scale>
          <a:sx n="97" d="100"/>
          <a:sy n="97" d="100"/>
        </p:scale>
        <p:origin x="14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E0BFE-C6E9-42B6-9AB8-14654214D1FB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C0C87-3D69-4432-B7F3-61293AB60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4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Hi </a:t>
            </a:r>
            <a:r>
              <a:rPr lang="fr-FR" dirty="0" err="1"/>
              <a:t>everybody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dom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 to talk to </a:t>
            </a:r>
            <a:r>
              <a:rPr lang="fr-FR" dirty="0" err="1"/>
              <a:t>you</a:t>
            </a:r>
            <a:r>
              <a:rPr lang="fr-FR" dirty="0"/>
              <a:t> about NeuroKit2, a Python package to help </a:t>
            </a:r>
            <a:r>
              <a:rPr lang="fr-FR" dirty="0" err="1"/>
              <a:t>you</a:t>
            </a:r>
            <a:r>
              <a:rPr lang="fr-FR" dirty="0"/>
              <a:t> process and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physiological</a:t>
            </a:r>
            <a:r>
              <a:rPr lang="fr-FR" dirty="0"/>
              <a:t> or </a:t>
            </a:r>
            <a:r>
              <a:rPr lang="fr-FR" dirty="0" err="1"/>
              <a:t>bodily</a:t>
            </a:r>
            <a:r>
              <a:rPr lang="fr-FR" dirty="0"/>
              <a:t> signal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heart</a:t>
            </a:r>
            <a:r>
              <a:rPr lang="fr-FR" dirty="0"/>
              <a:t>, the </a:t>
            </a:r>
            <a:r>
              <a:rPr lang="fr-FR" dirty="0" err="1"/>
              <a:t>brain</a:t>
            </a:r>
            <a:r>
              <a:rPr lang="fr-FR" dirty="0"/>
              <a:t>, the respiration system, muscle </a:t>
            </a:r>
            <a:r>
              <a:rPr lang="fr-FR" dirty="0" err="1"/>
              <a:t>activity</a:t>
            </a:r>
            <a:r>
              <a:rPr lang="fr-FR" dirty="0"/>
              <a:t> and </a:t>
            </a:r>
            <a:r>
              <a:rPr lang="fr-FR" dirty="0" err="1"/>
              <a:t>so</a:t>
            </a:r>
            <a:r>
              <a:rPr lang="fr-FR" dirty="0"/>
              <a:t> 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C0C87-3D69-4432-B7F3-61293AB60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8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,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accessible, </a:t>
            </a:r>
            <a:r>
              <a:rPr lang="fr-FR" dirty="0" err="1"/>
              <a:t>especially</a:t>
            </a:r>
            <a:r>
              <a:rPr lang="fr-FR" dirty="0"/>
              <a:t> for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and </a:t>
            </a:r>
            <a:r>
              <a:rPr lang="fr-FR" dirty="0" err="1"/>
              <a:t>coding</a:t>
            </a:r>
            <a:r>
              <a:rPr lang="fr-FR" dirty="0"/>
              <a:t>. </a:t>
            </a:r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So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use…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C0C87-3D69-4432-B7F3-61293AB60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3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And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supports </a:t>
            </a:r>
            <a:r>
              <a:rPr lang="fr-FR" dirty="0" err="1"/>
              <a:t>many</a:t>
            </a:r>
            <a:r>
              <a:rPr lang="fr-FR" dirty="0"/>
              <a:t> types of </a:t>
            </a:r>
            <a:r>
              <a:rPr lang="fr-FR" dirty="0" err="1"/>
              <a:t>signals</a:t>
            </a:r>
            <a:endParaRPr lang="fr-FR" dirty="0"/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was</a:t>
            </a:r>
            <a:r>
              <a:rPr lang="fr-FR" dirty="0"/>
              <a:t> made by </a:t>
            </a:r>
            <a:r>
              <a:rPr lang="fr-FR" dirty="0" err="1"/>
              <a:t>neuroscientist</a:t>
            </a:r>
            <a:r>
              <a:rPr lang="fr-FR" dirty="0"/>
              <a:t> for </a:t>
            </a:r>
            <a:r>
              <a:rPr lang="fr-FR" dirty="0" err="1"/>
              <a:t>neurocientst</a:t>
            </a: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meant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acessible</a:t>
            </a:r>
            <a:r>
              <a:rPr lang="fr-FR" dirty="0"/>
              <a:t>, </a:t>
            </a:r>
            <a:r>
              <a:rPr lang="fr-FR" dirty="0" err="1"/>
              <a:t>easy</a:t>
            </a:r>
            <a:r>
              <a:rPr lang="fr-FR" dirty="0"/>
              <a:t> to use, </a:t>
            </a:r>
            <a:r>
              <a:rPr lang="fr-FR" dirty="0" err="1"/>
              <a:t>with</a:t>
            </a:r>
            <a:r>
              <a:rPr lang="fr-FR" dirty="0"/>
              <a:t> settings and </a:t>
            </a:r>
            <a:r>
              <a:rPr lang="fr-FR" dirty="0" err="1"/>
              <a:t>tutorials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suited</a:t>
            </a:r>
            <a:r>
              <a:rPr lang="fr-FR" dirty="0"/>
              <a:t> for neuroscience and </a:t>
            </a:r>
            <a:r>
              <a:rPr lang="fr-FR" dirty="0" err="1"/>
              <a:t>psychology</a:t>
            </a:r>
            <a:r>
              <a:rPr lang="fr-FR" dirty="0"/>
              <a:t> </a:t>
            </a:r>
            <a:r>
              <a:rPr lang="fr-FR" dirty="0" err="1"/>
              <a:t>research</a:t>
            </a:r>
            <a:endParaRPr lang="fr-FR" dirty="0"/>
          </a:p>
          <a:p>
            <a:endParaRPr lang="fr-FR" dirty="0"/>
          </a:p>
          <a:p>
            <a:r>
              <a:rPr lang="fr-FR" dirty="0"/>
              <a:t>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unique </a:t>
            </a:r>
            <a:r>
              <a:rPr lang="fr-FR" dirty="0" err="1"/>
              <a:t>cutting</a:t>
            </a:r>
            <a:r>
              <a:rPr lang="fr-FR" dirty="0"/>
              <a:t> </a:t>
            </a:r>
            <a:r>
              <a:rPr lang="fr-FR" dirty="0" err="1"/>
              <a:t>edge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such</a:t>
            </a:r>
            <a:r>
              <a:rPr lang="fr-FR" dirty="0"/>
              <a:t> as the </a:t>
            </a:r>
            <a:r>
              <a:rPr lang="fr-FR" dirty="0" err="1"/>
              <a:t>widest</a:t>
            </a:r>
            <a:r>
              <a:rPr lang="fr-FR" dirty="0"/>
              <a:t> and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 of </a:t>
            </a:r>
            <a:r>
              <a:rPr lang="fr-FR" dirty="0" err="1"/>
              <a:t>complexity</a:t>
            </a:r>
            <a:r>
              <a:rPr lang="fr-FR" dirty="0"/>
              <a:t> indices, </a:t>
            </a:r>
            <a:r>
              <a:rPr lang="fr-FR" dirty="0" err="1"/>
              <a:t>Heart</a:t>
            </a:r>
            <a:r>
              <a:rPr lang="fr-FR" dirty="0"/>
              <a:t> Rate </a:t>
            </a:r>
            <a:r>
              <a:rPr lang="fr-FR" dirty="0" err="1"/>
              <a:t>Variability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EEG </a:t>
            </a:r>
            <a:r>
              <a:rPr lang="fr-FR" dirty="0" err="1"/>
              <a:t>microstates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C0C87-3D69-4432-B7F3-61293AB60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5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recent</a:t>
            </a:r>
            <a:r>
              <a:rPr lang="fr-FR" dirty="0"/>
              <a:t> software,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in 2020, and the bulk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happened</a:t>
            </a:r>
            <a:r>
              <a:rPr lang="fr-FR" dirty="0"/>
              <a:t> *</a:t>
            </a:r>
            <a:r>
              <a:rPr lang="fr-FR" dirty="0" err="1"/>
              <a:t>thanks</a:t>
            </a:r>
            <a:r>
              <a:rPr lang="fr-FR" dirty="0"/>
              <a:t>* to the COVID </a:t>
            </a:r>
            <a:r>
              <a:rPr lang="fr-FR" dirty="0" err="1"/>
              <a:t>lockdowns</a:t>
            </a:r>
            <a:r>
              <a:rPr lang="fr-FR" dirty="0"/>
              <a:t>. </a:t>
            </a:r>
          </a:p>
          <a:p>
            <a:r>
              <a:rPr lang="fr-FR" dirty="0" err="1"/>
              <a:t>Considerable</a:t>
            </a:r>
            <a:r>
              <a:rPr lang="fr-FR" dirty="0"/>
              <a:t> </a:t>
            </a:r>
            <a:r>
              <a:rPr lang="fr-FR" dirty="0" err="1"/>
              <a:t>growht</a:t>
            </a:r>
            <a:r>
              <a:rPr lang="fr-FR" dirty="0"/>
              <a:t> in </a:t>
            </a:r>
            <a:r>
              <a:rPr lang="fr-FR" dirty="0" err="1"/>
              <a:t>popularity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, </a:t>
            </a:r>
            <a:r>
              <a:rPr lang="fr-FR" dirty="0" err="1"/>
              <a:t>becoming</a:t>
            </a:r>
            <a:r>
              <a:rPr lang="fr-FR" dirty="0"/>
              <a:t> one of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and </a:t>
            </a:r>
            <a:r>
              <a:rPr lang="fr-FR" dirty="0" err="1"/>
              <a:t>contributor-friendly</a:t>
            </a:r>
            <a:r>
              <a:rPr lang="fr-FR" dirty="0"/>
              <a:t> software in </a:t>
            </a:r>
            <a:r>
              <a:rPr lang="fr-FR" dirty="0" err="1"/>
              <a:t>psychophysiology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Of course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open-source,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the </a:t>
            </a:r>
            <a:r>
              <a:rPr lang="fr-FR" dirty="0" err="1"/>
              <a:t>community</a:t>
            </a:r>
            <a:endParaRPr lang="fr-F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C0C87-3D69-4432-B7F3-61293AB60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83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Don’t </a:t>
            </a:r>
            <a:r>
              <a:rPr lang="fr-FR" dirty="0" err="1"/>
              <a:t>hestitate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try</a:t>
            </a:r>
            <a:r>
              <a:rPr lang="fr-FR" dirty="0"/>
              <a:t> and </a:t>
            </a:r>
            <a:r>
              <a:rPr lang="fr-FR" dirty="0" err="1"/>
              <a:t>get</a:t>
            </a:r>
            <a:r>
              <a:rPr lang="fr-FR" dirty="0"/>
              <a:t> in </a:t>
            </a:r>
            <a:r>
              <a:rPr lang="fr-FR" dirty="0" err="1"/>
              <a:t>touch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Head over to </a:t>
            </a:r>
            <a:r>
              <a:rPr lang="fr-FR" dirty="0" err="1"/>
              <a:t>Neurokit’s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 at </a:t>
            </a:r>
            <a:r>
              <a:rPr lang="fr-FR" dirty="0" err="1"/>
              <a:t>github</a:t>
            </a:r>
            <a:r>
              <a:rPr lang="fr-FR" dirty="0"/>
              <a:t> dot com slash </a:t>
            </a:r>
            <a:r>
              <a:rPr lang="fr-FR" dirty="0" err="1"/>
              <a:t>neuropsychology</a:t>
            </a:r>
            <a:r>
              <a:rPr lang="fr-FR" dirty="0"/>
              <a:t> slash </a:t>
            </a:r>
            <a:r>
              <a:rPr lang="fr-FR" dirty="0" err="1"/>
              <a:t>neurokit</a:t>
            </a:r>
            <a:r>
              <a:rPr lang="fr-FR" dirty="0"/>
              <a:t>, for an </a:t>
            </a:r>
            <a:r>
              <a:rPr lang="fr-FR" dirty="0" err="1"/>
              <a:t>overview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examples</a:t>
            </a:r>
            <a:r>
              <a:rPr lang="fr-FR" dirty="0"/>
              <a:t> and </a:t>
            </a:r>
            <a:r>
              <a:rPr lang="fr-FR" dirty="0" err="1"/>
              <a:t>walk-throughs</a:t>
            </a:r>
            <a:r>
              <a:rPr lang="fr-FR" dirty="0"/>
              <a:t>!</a:t>
            </a:r>
          </a:p>
          <a:p>
            <a:endParaRPr lang="fr-FR" dirty="0"/>
          </a:p>
          <a:p>
            <a:r>
              <a:rPr lang="fr-FR" dirty="0" err="1"/>
              <a:t>I’ll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!</a:t>
            </a:r>
          </a:p>
          <a:p>
            <a:r>
              <a:rPr lang="fr-FR" dirty="0"/>
              <a:t>Cheers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C0C87-3D69-4432-B7F3-61293AB60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3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F55-C076-4120-850C-57680A21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B97F-E4C0-4EDB-A22B-EA3B99A34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216A-4070-45FC-BE58-6FCE706F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708C-363B-4A10-99B1-D834B086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2A61-52B2-45C2-B6B3-34E77AF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E585-5B10-460B-A74D-CFFCF944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DF86-EE30-47CE-9D59-D2D29D13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C24B-ECF4-4665-A3BF-0E3BCAA8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39FA-451E-48AA-9956-56F3C6B2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74A4-EC5F-4D0F-9DE9-5F55DB02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4A30-4CDC-4003-8C8F-6FCF09FC7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947A7-96F9-4EA7-92C5-71FC4514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959F-55D3-42AA-8F4F-0DF36591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22F4-FC78-4524-B816-EAAE8231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9C0F-D456-4038-B87C-8E28BC0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FD37-4F5F-4123-9C6A-B470C879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FD12-25BD-4C5B-8596-0B1096C2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E836-5E3B-43EA-9E5E-6519946C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E20C-4224-4C77-91C2-F45AB39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DAFC-C743-4915-BD47-4B0DCF42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0703-C7D1-4B03-B5C9-A05DC76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8CF8-CEB9-49A9-866F-37D531FD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22AC-DD51-4996-B730-DA6BE22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0FFC-FB07-4AE7-AAB3-1CE6D8E6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A85C-99E7-42DB-9B4E-C35D1BD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5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ECBC-2BE3-49EA-AA92-8ADE34AD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C445-05B2-45AC-AD46-761A300D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5E5A7-584A-45F6-BE9C-9CC83E9D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163FB-2D95-47EF-A3F6-16024ECA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58327-97F3-445A-9815-0075445D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17819-7750-482A-8E4B-63233D3F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8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0228-B68D-4511-88A3-ED3CC8A4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C305-D08C-48B0-9C60-E46634AF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E67E-FFBD-45D6-8FD8-5EF9D733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81204-613D-4777-B5F8-F3E9A5311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169B-D4D6-4944-AFC6-74ED2713B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D65D7-BBFD-4300-B528-585161F6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BDE2F-9868-413D-8F58-31E3A75A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7D3A4-FA4C-4612-BBBF-AA1F3F6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E46-35B8-45FD-8A05-07FDB5A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ED579-E154-4BD1-8421-26905B36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F291E-E3D4-4F02-B19D-B731F5E5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7138B-176B-441D-A9E3-08EBC76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65EE2-46BB-467C-BD57-80B93C2A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E23CD-D9B0-43C5-84A5-764B15B2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14D15-2FC8-4C98-A1E2-10AF4415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0B9D-AB88-4554-889F-3699CFED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39C4-0CE5-4699-B397-84A4C20F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84CD1-6C3C-411A-9D4D-E68A974C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9160-022A-4F8C-B199-B2A2B665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2F2A-A12D-4898-B31E-3F5D65F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5CCC7-23C8-4667-80B8-C5F94D1E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2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C215-CD8C-49A9-9C4B-0057445E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84E2-CFE3-4ED0-A410-DDDB2E83E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6194-7077-4115-8B0D-DB606B43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A654-867B-4E5C-9F63-4A80893A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CD5B-CB83-4112-832D-41273FA4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BF37-F820-4DC9-ACB4-B5441870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5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A5DE8-9664-480A-94CC-A0C5867B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3285-63E0-4CC4-A910-8DB89BBC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73C6-8328-4EC4-BBEE-C3418B0A1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90A9-75FB-4DDE-97A0-AF0721816251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4AB0-1FBB-4E3C-B2EB-A5CFD811C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4BD0-FDA5-4C3E-A19D-FC437618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9F92-D8F1-425F-AD25-4C87FA5CA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9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DE43FA-5893-4382-BDD4-B8C84DCF2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53" y="79430"/>
            <a:ext cx="11188890" cy="2875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E0C755-0A9A-4924-AD94-D4B9B02ACD6C}"/>
              </a:ext>
            </a:extLst>
          </p:cNvPr>
          <p:cNvSpPr/>
          <p:nvPr/>
        </p:nvSpPr>
        <p:spPr>
          <a:xfrm>
            <a:off x="2157828" y="3607905"/>
            <a:ext cx="7876340" cy="2797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A Python Package for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Physiological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Signals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Processing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endParaRPr lang="fr-FR" sz="2800" b="1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fr-FR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Dominique Makowski</a:t>
            </a:r>
          </a:p>
          <a:p>
            <a:pPr algn="ctr"/>
            <a:r>
              <a:rPr lang="fr-FR" sz="1600" i="1" dirty="0">
                <a:latin typeface="Roboto" panose="02000000000000000000" pitchFamily="2" charset="0"/>
                <a:ea typeface="Roboto" panose="02000000000000000000" pitchFamily="2" charset="0"/>
              </a:rPr>
              <a:t>OHBM 2022</a:t>
            </a:r>
            <a:endParaRPr lang="en-GB" sz="16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48952-5812-498E-B0F4-39BBEF3D9CE6}"/>
              </a:ext>
            </a:extLst>
          </p:cNvPr>
          <p:cNvSpPr/>
          <p:nvPr/>
        </p:nvSpPr>
        <p:spPr>
          <a:xfrm>
            <a:off x="7753390" y="884409"/>
            <a:ext cx="4490114" cy="289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Signal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processing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analysis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in 2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lines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of code</a:t>
            </a:r>
            <a:endParaRPr lang="en-GB" sz="16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62620-E6FB-17C7-6658-FE396AF9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" y="109011"/>
            <a:ext cx="2723777" cy="2973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A7E4D8-C498-4C5B-EE29-E5D64565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39" y="3775978"/>
            <a:ext cx="8222693" cy="937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90E4D-BBF5-EA0D-6127-2C002B24B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374" y="109011"/>
            <a:ext cx="3587512" cy="2970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4C16D6-5F30-851B-CE03-8A44639CC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539" y="4708690"/>
            <a:ext cx="5098222" cy="3962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300DF2-E01C-65B0-48CF-7EA7C1A52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539" y="5324492"/>
            <a:ext cx="7986452" cy="122692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EA7138-270F-CAF4-3316-9BA392775698}"/>
              </a:ext>
            </a:extLst>
          </p:cNvPr>
          <p:cNvCxnSpPr>
            <a:cxnSpLocks/>
          </p:cNvCxnSpPr>
          <p:nvPr/>
        </p:nvCxnSpPr>
        <p:spPr>
          <a:xfrm>
            <a:off x="993228" y="606972"/>
            <a:ext cx="6526924" cy="37636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68337DE-F615-E222-CB6F-035FFC2227D2}"/>
              </a:ext>
            </a:extLst>
          </p:cNvPr>
          <p:cNvSpPr/>
          <p:nvPr/>
        </p:nvSpPr>
        <p:spPr>
          <a:xfrm>
            <a:off x="3619880" y="3780216"/>
            <a:ext cx="1981449" cy="31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3E8F27-AEEE-A7F7-21F2-A05861807A3E}"/>
              </a:ext>
            </a:extLst>
          </p:cNvPr>
          <p:cNvSpPr/>
          <p:nvPr/>
        </p:nvSpPr>
        <p:spPr>
          <a:xfrm>
            <a:off x="5541806" y="4370623"/>
            <a:ext cx="1094968" cy="256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81AF81-B9E3-EF6A-2283-F7CEE9B5970F}"/>
              </a:ext>
            </a:extLst>
          </p:cNvPr>
          <p:cNvSpPr/>
          <p:nvPr/>
        </p:nvSpPr>
        <p:spPr>
          <a:xfrm>
            <a:off x="4604492" y="4781021"/>
            <a:ext cx="1094968" cy="256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490DF5-C6C9-E897-5B37-BE4D68C0FF0D}"/>
              </a:ext>
            </a:extLst>
          </p:cNvPr>
          <p:cNvSpPr/>
          <p:nvPr/>
        </p:nvSpPr>
        <p:spPr>
          <a:xfrm>
            <a:off x="3857459" y="4370623"/>
            <a:ext cx="1094968" cy="2562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90E832-B6CA-F6FA-4596-DE5C5C22460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404943" y="2908738"/>
            <a:ext cx="1444064" cy="14618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F6C82-30E0-58D3-FBD3-D9F6AA54096E}"/>
              </a:ext>
            </a:extLst>
          </p:cNvPr>
          <p:cNvSpPr/>
          <p:nvPr/>
        </p:nvSpPr>
        <p:spPr>
          <a:xfrm>
            <a:off x="3857459" y="4762665"/>
            <a:ext cx="609138" cy="2562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85E5F0-8E14-87CB-B6D9-E198BFF0AE3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162028" y="5018906"/>
            <a:ext cx="1584054" cy="49035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2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603-2F30-46D0-8465-F6E06292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386" y="859193"/>
            <a:ext cx="79629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Processing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fr-FR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r>
              <a:rPr lang="fr-FR" sz="2600" i="1" dirty="0">
                <a:latin typeface="Roboto" panose="02000000000000000000" pitchFamily="2" charset="0"/>
                <a:ea typeface="Roboto" panose="02000000000000000000" pitchFamily="2" charset="0"/>
              </a:rPr>
              <a:t> Extraction 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ECG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PPG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RSP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EOG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EMG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EDA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sz="2600" b="1" dirty="0">
                <a:latin typeface="Roboto" panose="02000000000000000000" pitchFamily="2" charset="0"/>
                <a:ea typeface="Roboto" panose="02000000000000000000" pitchFamily="2" charset="0"/>
              </a:rPr>
              <a:t>EEG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  <a:p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Made by </a:t>
            </a:r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neuroscientists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neuroscientists</a:t>
            </a:r>
            <a:endParaRPr lang="fr-FR" sz="2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Unique </a:t>
            </a:r>
            <a:r>
              <a:rPr lang="fr-FR" b="1" dirty="0" err="1">
                <a:latin typeface="Roboto" panose="02000000000000000000" pitchFamily="2" charset="0"/>
                <a:ea typeface="Roboto" panose="02000000000000000000" pitchFamily="2" charset="0"/>
              </a:rPr>
              <a:t>Capabilities</a:t>
            </a:r>
            <a:endParaRPr lang="fr-FR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Fractal </a:t>
            </a:r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Physiology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Entropy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, Fractal Dimensions, Chaos, …)</a:t>
            </a:r>
          </a:p>
          <a:p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Heart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Rate </a:t>
            </a:r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Variability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(HRV)</a:t>
            </a:r>
          </a:p>
          <a:p>
            <a:r>
              <a:rPr lang="fr-FR" sz="2600" dirty="0" err="1">
                <a:latin typeface="Roboto" panose="02000000000000000000" pitchFamily="2" charset="0"/>
                <a:ea typeface="Roboto" panose="02000000000000000000" pitchFamily="2" charset="0"/>
              </a:rPr>
              <a:t>Microstates</a:t>
            </a:r>
            <a:r>
              <a:rPr lang="fr-FR" sz="2600" dirty="0">
                <a:latin typeface="Roboto" panose="02000000000000000000" pitchFamily="2" charset="0"/>
                <a:ea typeface="Roboto" panose="02000000000000000000" pitchFamily="2" charset="0"/>
              </a:rPr>
              <a:t> (EEG)</a:t>
            </a:r>
            <a:endParaRPr lang="en-GB" sz="2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0DF4B4D-60D6-40B5-BA83-76951189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819" y="84176"/>
            <a:ext cx="822071" cy="70485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9AAE83-F772-42FB-B618-BA80747E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47" y="84176"/>
            <a:ext cx="1253072" cy="70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D544F5-922B-4595-A84E-F29A7CDF6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2" b="15024"/>
          <a:stretch/>
        </p:blipFill>
        <p:spPr>
          <a:xfrm>
            <a:off x="3799210" y="1146410"/>
            <a:ext cx="9100707" cy="456517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9B5CE3-8EB0-40C6-8391-E1F752E7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3798">
            <a:off x="9072838" y="1946879"/>
            <a:ext cx="1008896" cy="10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C01103-5DD8-480C-9DD7-51CF9DF4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852" y="1678346"/>
            <a:ext cx="1326583" cy="132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209C815-C506-4F6A-BCBB-29341CD5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68871" y="3188637"/>
            <a:ext cx="1008896" cy="10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C5A3B3-DB37-4D8E-801E-EE492E279473}"/>
              </a:ext>
            </a:extLst>
          </p:cNvPr>
          <p:cNvSpPr/>
          <p:nvPr/>
        </p:nvSpPr>
        <p:spPr>
          <a:xfrm>
            <a:off x="65099" y="1005542"/>
            <a:ext cx="4490114" cy="289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Popular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Software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fr-FR" sz="36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Friendly</a:t>
            </a:r>
            <a:r>
              <a:rPr lang="fr-FR" sz="3600" b="1" i="1" dirty="0">
                <a:latin typeface="Roboto" panose="02000000000000000000" pitchFamily="2" charset="0"/>
                <a:ea typeface="Roboto" panose="02000000000000000000" pitchFamily="2" charset="0"/>
              </a:rPr>
              <a:t> Community</a:t>
            </a:r>
            <a:endParaRPr lang="en-GB" sz="16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510B2-1604-4D10-AD52-8F7F86FFDB26}"/>
              </a:ext>
            </a:extLst>
          </p:cNvPr>
          <p:cNvSpPr/>
          <p:nvPr/>
        </p:nvSpPr>
        <p:spPr>
          <a:xfrm>
            <a:off x="2108637" y="3043458"/>
            <a:ext cx="11253952" cy="289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Roboto" panose="02000000000000000000" pitchFamily="2" charset="0"/>
                <a:ea typeface="Roboto" panose="02000000000000000000" pitchFamily="2" charset="0"/>
              </a:rPr>
              <a:t>github.com/</a:t>
            </a:r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</a:rPr>
              <a:t>neuropsychology</a:t>
            </a:r>
            <a:r>
              <a:rPr lang="fr-FR" sz="36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</a:rPr>
              <a:t>NeuroKit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0A644-243F-4521-9673-14FB36904B0B}"/>
              </a:ext>
            </a:extLst>
          </p:cNvPr>
          <p:cNvSpPr/>
          <p:nvPr/>
        </p:nvSpPr>
        <p:spPr>
          <a:xfrm>
            <a:off x="204833" y="829807"/>
            <a:ext cx="7283787" cy="289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b="1" i="1" dirty="0" err="1"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fr-FR" sz="6000" b="1" i="1" dirty="0">
                <a:latin typeface="Roboto" panose="02000000000000000000" pitchFamily="2" charset="0"/>
                <a:ea typeface="Roboto" panose="02000000000000000000" pitchFamily="2" charset="0"/>
              </a:rPr>
              <a:t> the Community!</a:t>
            </a:r>
            <a:endParaRPr lang="en-GB" sz="32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ABB302F-DEB0-48EF-B5B0-80DCEB59D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97" y="276648"/>
            <a:ext cx="3434973" cy="294518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BD14C71-5804-476C-928C-8BD9B0C1B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528602" y="4189747"/>
            <a:ext cx="1008896" cy="100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8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335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20</cp:revision>
  <dcterms:created xsi:type="dcterms:W3CDTF">2022-04-27T14:56:15Z</dcterms:created>
  <dcterms:modified xsi:type="dcterms:W3CDTF">2022-05-01T11:32:53Z</dcterms:modified>
</cp:coreProperties>
</file>