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y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A0E1-5EF8-0B8F-D8C3-E777A676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ACE3EA5-E80B-D5DA-FC8E-6A5EC6129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een">
            <a:extLst>
              <a:ext uri="{FF2B5EF4-FFF2-40B4-BE49-F238E27FC236}">
                <a16:creationId xmlns:a16="http://schemas.microsoft.com/office/drawing/2014/main" id="{C4F5DCC2-3069-D219-D0B1-D60D434D0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B4BD7D6-F749-BFA5-899C-0CE592FC1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D2F63-DB5F-83B1-3864-5B692A25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37FC1583-1679-9135-2E2D-99AECAEA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range">
            <a:extLst>
              <a:ext uri="{FF2B5EF4-FFF2-40B4-BE49-F238E27FC236}">
                <a16:creationId xmlns:a16="http://schemas.microsoft.com/office/drawing/2014/main" id="{28765BDE-F24A-4761-596C-78B202296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6D947526-2F30-6FA2-D3A1-6518758B2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9A31-ADA9-AE8A-55F3-A1F6D84E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50974CBD-91BD-C039-7068-052395574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nk">
            <a:extLst>
              <a:ext uri="{FF2B5EF4-FFF2-40B4-BE49-F238E27FC236}">
                <a16:creationId xmlns:a16="http://schemas.microsoft.com/office/drawing/2014/main" id="{10C0A03F-A605-863D-C35E-98470E34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48F53613-022E-A87C-B799-3C37964B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8843-F243-EF48-5E3D-B2ECB6E9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DE4965E-4E21-1646-0D3D-26E4FDE93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1">
            <a:extLst>
              <a:ext uri="{FF2B5EF4-FFF2-40B4-BE49-F238E27FC236}">
                <a16:creationId xmlns:a16="http://schemas.microsoft.com/office/drawing/2014/main" id="{D64BEE1A-4EA6-473C-428C-119B5111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B9C919E2-EA1F-1BA0-C3E8-93F6EF753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A4FE-7930-CC03-A9E9-9203ADCB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19C689F6-A52E-D393-8974-4A6D7DC1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2">
            <a:extLst>
              <a:ext uri="{FF2B5EF4-FFF2-40B4-BE49-F238E27FC236}">
                <a16:creationId xmlns:a16="http://schemas.microsoft.com/office/drawing/2014/main" id="{D60963EF-6449-BF5A-FA58-CBAE2226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36D0589A-3E8A-7946-B28A-52258C47C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5D5A-504B-17CE-1A00-737CF30C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E136B58-8C96-0F92-D880-1EC17EABA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urp">
            <a:extLst>
              <a:ext uri="{FF2B5EF4-FFF2-40B4-BE49-F238E27FC236}">
                <a16:creationId xmlns:a16="http://schemas.microsoft.com/office/drawing/2014/main" id="{951074CD-8BDC-6925-5931-C7B4A246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1C5DB8C8-D3B6-1368-1862-CFB532DD8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F89E0-FCD6-2227-29DB-9F58171F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D744280B-3BB1-C2D5-B7B4-1C42CC5A9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yell">
            <a:extLst>
              <a:ext uri="{FF2B5EF4-FFF2-40B4-BE49-F238E27FC236}">
                <a16:creationId xmlns:a16="http://schemas.microsoft.com/office/drawing/2014/main" id="{A629FD27-B077-2493-98C3-4D68EDE3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444" b="4699"/>
          <a:stretch/>
        </p:blipFill>
        <p:spPr>
          <a:xfrm>
            <a:off x="52732" y="213190"/>
            <a:ext cx="273733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2DFF5782-696B-0DFD-827E-2149D2477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17</cp:revision>
  <dcterms:created xsi:type="dcterms:W3CDTF">2025-05-16T00:12:52Z</dcterms:created>
  <dcterms:modified xsi:type="dcterms:W3CDTF">2025-05-18T05:03:13Z</dcterms:modified>
</cp:coreProperties>
</file>