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6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28236" y="29400"/>
            <a:ext cx="677165" cy="5076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">
            <a:extLst>
              <a:ext uri="{FF2B5EF4-FFF2-40B4-BE49-F238E27FC236}">
                <a16:creationId xmlns:a16="http://schemas.microsoft.com/office/drawing/2014/main" id="{EDD58BFB-01FF-4036-1057-7FB5E41A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2s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C10C7-8D8F-A8EF-A655-984DF66A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375C19B3-1ADE-3E92-3DA8-259E98469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28236" y="29400"/>
            <a:ext cx="677165" cy="5076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">
            <a:extLst>
              <a:ext uri="{FF2B5EF4-FFF2-40B4-BE49-F238E27FC236}">
                <a16:creationId xmlns:a16="http://schemas.microsoft.com/office/drawing/2014/main" id="{2ABCD31C-EF1D-759E-FE65-DEBA446A3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2s">
            <a:extLst>
              <a:ext uri="{FF2B5EF4-FFF2-40B4-BE49-F238E27FC236}">
                <a16:creationId xmlns:a16="http://schemas.microsoft.com/office/drawing/2014/main" id="{698170E2-380C-6CEB-7F98-70EA628C7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95261-EF39-382A-6E91-912F095F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906FA5E8-CF47-8F8F-A066-D48015F5C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28236" y="29400"/>
            <a:ext cx="677165" cy="5076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">
            <a:extLst>
              <a:ext uri="{FF2B5EF4-FFF2-40B4-BE49-F238E27FC236}">
                <a16:creationId xmlns:a16="http://schemas.microsoft.com/office/drawing/2014/main" id="{4B2EB47C-F501-0E28-8EA4-5EF8C8E71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2s">
            <a:extLst>
              <a:ext uri="{FF2B5EF4-FFF2-40B4-BE49-F238E27FC236}">
                <a16:creationId xmlns:a16="http://schemas.microsoft.com/office/drawing/2014/main" id="{657740D2-108C-BF50-02FB-4C31AC932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27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C7E2E-B7C9-C215-70D1-D6263B2B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152CFB81-FAE9-87D1-52AB-6DB004CF5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28236" y="29400"/>
            <a:ext cx="677165" cy="5076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">
            <a:extLst>
              <a:ext uri="{FF2B5EF4-FFF2-40B4-BE49-F238E27FC236}">
                <a16:creationId xmlns:a16="http://schemas.microsoft.com/office/drawing/2014/main" id="{AC446393-17DB-E658-0D4E-4FE3ED9FE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2s">
            <a:extLst>
              <a:ext uri="{FF2B5EF4-FFF2-40B4-BE49-F238E27FC236}">
                <a16:creationId xmlns:a16="http://schemas.microsoft.com/office/drawing/2014/main" id="{B2DD995E-B868-BE7F-CEED-A4D1117AE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9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E8D3-8870-86ED-F1A0-94A3A52BE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9C556D19-87E5-F3A1-656A-5B12C1653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28236" y="29400"/>
            <a:ext cx="677165" cy="5076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u">
            <a:extLst>
              <a:ext uri="{FF2B5EF4-FFF2-40B4-BE49-F238E27FC236}">
                <a16:creationId xmlns:a16="http://schemas.microsoft.com/office/drawing/2014/main" id="{D1B613A8-19EB-7018-AB17-7C3CD0571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2s">
            <a:extLst>
              <a:ext uri="{FF2B5EF4-FFF2-40B4-BE49-F238E27FC236}">
                <a16:creationId xmlns:a16="http://schemas.microsoft.com/office/drawing/2014/main" id="{7C46B93A-0712-A823-CE89-9A281CDA4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D244-09C4-46AC-DB0F-45FD30399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4BC51364-F428-CD21-8058-6B8BF8124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28236" y="29400"/>
            <a:ext cx="677165" cy="5076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y">
            <a:extLst>
              <a:ext uri="{FF2B5EF4-FFF2-40B4-BE49-F238E27FC236}">
                <a16:creationId xmlns:a16="http://schemas.microsoft.com/office/drawing/2014/main" id="{94BBF2C1-0809-55FB-FAF2-F208D1E26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2s">
            <a:extLst>
              <a:ext uri="{FF2B5EF4-FFF2-40B4-BE49-F238E27FC236}">
                <a16:creationId xmlns:a16="http://schemas.microsoft.com/office/drawing/2014/main" id="{91CD1597-610B-A3B0-E2EC-4D11946DD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E0E13-C2AB-F618-E4AC-D4B3E0C48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9F5FC77A-1B48-14B7-372A-699B8420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28236" y="29400"/>
            <a:ext cx="677165" cy="5076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1">
            <a:extLst>
              <a:ext uri="{FF2B5EF4-FFF2-40B4-BE49-F238E27FC236}">
                <a16:creationId xmlns:a16="http://schemas.microsoft.com/office/drawing/2014/main" id="{52503B82-46E8-0910-3954-24E6BEFA1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2s">
            <a:extLst>
              <a:ext uri="{FF2B5EF4-FFF2-40B4-BE49-F238E27FC236}">
                <a16:creationId xmlns:a16="http://schemas.microsoft.com/office/drawing/2014/main" id="{D6FE4078-6E4A-E16D-876C-F53521D85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682AA-811A-2758-5DDD-5A4CBF29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0B556095-15A9-62ED-9F5B-73303CA28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28236" y="29400"/>
            <a:ext cx="677165" cy="5076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">
            <a:extLst>
              <a:ext uri="{FF2B5EF4-FFF2-40B4-BE49-F238E27FC236}">
                <a16:creationId xmlns:a16="http://schemas.microsoft.com/office/drawing/2014/main" id="{49EDFA4E-99E1-289A-A6E6-EE137B17F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2s">
            <a:extLst>
              <a:ext uri="{FF2B5EF4-FFF2-40B4-BE49-F238E27FC236}">
                <a16:creationId xmlns:a16="http://schemas.microsoft.com/office/drawing/2014/main" id="{2CAD8B94-8784-4A0D-62D0-EEAFCFD04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51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19</cp:revision>
  <dcterms:created xsi:type="dcterms:W3CDTF">2025-05-16T00:12:52Z</dcterms:created>
  <dcterms:modified xsi:type="dcterms:W3CDTF">2025-05-18T05:07:31Z</dcterms:modified>
</cp:coreProperties>
</file>