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660"/>
  </p:normalViewPr>
  <p:slideViewPr>
    <p:cSldViewPr snapToGrid="0">
      <p:cViewPr>
        <p:scale>
          <a:sx n="300" d="100"/>
          <a:sy n="300" d="100"/>
        </p:scale>
        <p:origin x="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03AF22CE-5E78-190F-A2D9-7115190D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BD0BB95A-91F5-8BB4-534B-81FC77E6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41F38458-50E6-66DC-8CA8-FB566C49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A7F2B013-DE9F-0BFB-ED4F-FAB8C101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08C9EF61-93CE-58C4-EEC5-CF2AE3069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B20D86C5-BA6D-E154-E685-84F7CBC5A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DC4B3E7E-E96A-49BD-1292-8ED31CC83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B7387-355D-5772-3E26-DCB6CECC6DD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ransition advClick="0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E9BC7-4545-7EEF-D799-F4352B790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1AC37E-B41C-DDF8-D6D8-FBCEB7168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CBD6CFF1-BAAB-E2D1-6379-C6722DC4B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DFF17D8B-5425-A521-2D4E-969B8989C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F7DAE6F1-CE85-42BB-9D18-CDEA681C09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0495EB4B-E3B1-E990-F6AD-F838E720E4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3678E91C-6369-FEC2-3C1F-74D0248B7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39BAA75D-DDD5-27ED-673B-CB6DC6187C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83D6458D-879F-3A44-672E-3DE53BAE68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6243"/>
      </p:ext>
    </p:extLst>
  </p:cSld>
  <p:clrMapOvr>
    <a:masterClrMapping/>
  </p:clrMapOvr>
  <p:transition advClick="0"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5A683-7F1F-DC87-B1B2-D149AD57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CBEB7704-4798-F152-514E-85A25890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B04AC7-6D44-1E1F-4D3E-22447571F6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780899B8-A704-AA72-69E0-2F6907F994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B2555DBE-1937-6F87-436F-2095EAAA3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FA84B06D-F4E4-3842-5CBE-26E710DBBC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2EC763FA-A048-08A4-9D79-76964230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C701A959-DC5D-87CC-23CF-8F7AC1C377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E6FD0A2F-1553-0134-2B30-F6675E2ADE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62038"/>
      </p:ext>
    </p:extLst>
  </p:cSld>
  <p:clrMapOvr>
    <a:masterClrMapping/>
  </p:clrMapOvr>
  <p:transition advClick="0"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AC118-0621-7B9E-306F-27E951295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B3C626BF-F7D2-4CAD-C41C-222BB4101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2C145792-EEE8-960D-E70E-5F2B99D8E4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6C226-6E1E-B522-7C9C-EDD9E7085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D1E04A5A-2A68-13CB-042C-CB264F0A7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64E1695F-5107-A502-9A83-264572A572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BCFE9A12-3540-847A-92F1-6CF2EF04C9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25C479E1-18BB-5617-72BE-6D9999665F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A3289EBA-96C6-421C-3036-58793813E7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3976"/>
      </p:ext>
    </p:extLst>
  </p:cSld>
  <p:clrMapOvr>
    <a:masterClrMapping/>
  </p:clrMapOvr>
  <p:transition advClick="0"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807B0-DBCC-F47F-ABE0-6D2E7D13F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9D42199F-0865-3605-4F8A-218DB4E61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85642185-DFFF-51D1-4A77-B70305341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1827ACF4-DF64-4CAD-9254-BE7C4282C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4898D-F5A0-4BF9-D003-C64D848304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F3C04413-0A45-CE32-898E-7FBADBD18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DA36DD30-DA67-869E-8329-2995E759C7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84F423B8-D862-CE71-300F-0BEADD70B9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7DF827A6-A41B-00B4-2D77-50CDD1106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96718"/>
      </p:ext>
    </p:extLst>
  </p:cSld>
  <p:clrMapOvr>
    <a:masterClrMapping/>
  </p:clrMapOvr>
  <p:transition advClick="0" advTm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721A3-6D7E-3FF0-A80D-81CE91BF9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D969D4A2-AA59-44BD-49A0-740468CC5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7886F195-8C25-51A7-5AA6-9359C5030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8938D095-5D7D-8B4B-7C14-FEA6EDB0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1208DE00-D50C-7596-A0DE-BD05C2A63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6D303A-521A-5236-C85A-3F3F3A6DE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6F855B96-0F0E-260D-3576-D18455D1DA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4D9B4F63-BC81-08EB-C953-9C361EF002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4A3E9D51-9FDE-1DA4-A6E7-0335DC0843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00645"/>
      </p:ext>
    </p:extLst>
  </p:cSld>
  <p:clrMapOvr>
    <a:masterClrMapping/>
  </p:clrMapOvr>
  <p:transition advClick="0" advTm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B553-4131-58FA-441D-87C6905C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192E158A-A300-00EE-F1D6-90C0A7971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029E6689-02F7-B635-A5B8-A2D83007B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64685109-5306-C3C9-A623-3CB0E4A961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CF44D3B2-C3BC-75BD-E297-B5390F767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E4BB0E-E295-AF62-B847-4C436B594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50359F45-2F44-4A30-F7E9-5E63B9E11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57BB1137-A84C-DA41-335E-A83D6B4CB7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74069039-A52E-AB2D-0A2A-FD5BB0384B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56909"/>
      </p:ext>
    </p:extLst>
  </p:cSld>
  <p:clrMapOvr>
    <a:masterClrMapping/>
  </p:clrMapOvr>
  <p:transition advClick="0" advTm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6681F-902E-325F-9060-8CEE4679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A596DB5E-6E67-1B66-1014-8B8B136CF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87B321BF-D558-3111-956E-3127960EA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F6DCAC38-E95A-DC80-8159-6F1ED95F8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D33156DB-D8E9-E4D9-56DE-BCC21265B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837D5EF2-B3D0-990F-8C0D-409FFDDAE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5FDF9526-4869-6A8C-2083-3DAA8E44B4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2C8398-2429-D335-7AB9-EEB4C96624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E1ED9C14-0956-FCCD-F968-73692A5482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65346"/>
      </p:ext>
    </p:extLst>
  </p:cSld>
  <p:clrMapOvr>
    <a:masterClrMapping/>
  </p:clrMapOvr>
  <p:transition advClick="0" advTm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FC7E-D20C-4617-040A-CEFE3FA7F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15E03FF8-739C-B1F4-2370-F81C1C452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" y="38588"/>
            <a:ext cx="180975" cy="35242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6D51861C-1B15-6286-C460-5F50FBA60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12B09CE6-61B8-F2BF-514B-61C68AE54F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9609362C-DBDB-CE59-80D2-60D248648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BCF2AFBD-965F-711D-5D16-001C481D9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06A394BC-6399-9620-4568-529D1BEF6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BE2C6460-6425-E256-2CC4-1C5C798DA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6462937-BC01-A859-310E-E887C5CBCD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52742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13</cp:revision>
  <dcterms:created xsi:type="dcterms:W3CDTF">2025-05-16T00:12:52Z</dcterms:created>
  <dcterms:modified xsi:type="dcterms:W3CDTF">2025-05-18T08:35:38Z</dcterms:modified>
</cp:coreProperties>
</file>