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14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472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89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38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84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shade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shade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shade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shade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shade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shade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shade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shade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92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80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732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0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48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0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29C459B-8650-42EC-8916-73D3A80274FF}" type="datetimeFigureOut">
              <a:rPr lang="en-CA" smtClean="0"/>
              <a:t>2025-05-19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F06C81-F60A-4EDE-B39B-359E84211F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175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8D72ACC9-BC68-036B-84FE-BB95D6AB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7" y="213391"/>
            <a:ext cx="1008671" cy="108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8913803E-A14A-032A-1F71-16239E6B9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02" y="213391"/>
            <a:ext cx="542733" cy="61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F47E774E-149A-1956-19E2-ED34A99B0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1601" y="678510"/>
            <a:ext cx="542733" cy="61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layer">
            <a:extLst>
              <a:ext uri="{FF2B5EF4-FFF2-40B4-BE49-F238E27FC236}">
                <a16:creationId xmlns:a16="http://schemas.microsoft.com/office/drawing/2014/main" id="{8E3F16E9-E790-811E-2A3E-E24EA90F5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r="443"/>
          <a:stretch/>
        </p:blipFill>
        <p:spPr>
          <a:xfrm>
            <a:off x="654755" y="569996"/>
            <a:ext cx="283220" cy="371475"/>
          </a:xfrm>
          <a:prstGeom prst="rect">
            <a:avLst/>
          </a:prstGeom>
        </p:spPr>
      </p:pic>
      <p:pic>
        <p:nvPicPr>
          <p:cNvPr id="4097" name="Picture 1">
            <a:extLst>
              <a:ext uri="{FF2B5EF4-FFF2-40B4-BE49-F238E27FC236}">
                <a16:creationId xmlns:a16="http://schemas.microsoft.com/office/drawing/2014/main" id="{B15C3C9C-885B-20A8-68E5-E89F25C44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89" y="569996"/>
            <a:ext cx="315854" cy="4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F7281F88-F38F-CA1D-E935-B4E56F098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0554" y="543504"/>
            <a:ext cx="315854" cy="4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A820DD03-8F36-91A2-69B5-6552265D4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62" y="616010"/>
            <a:ext cx="315854" cy="4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73531D12-E295-9040-2C00-3C5F337A5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62" y="567040"/>
            <a:ext cx="315854" cy="4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>
            <a:extLst>
              <a:ext uri="{FF2B5EF4-FFF2-40B4-BE49-F238E27FC236}">
                <a16:creationId xmlns:a16="http://schemas.microsoft.com/office/drawing/2014/main" id="{B99548C5-2060-C6F5-A9F1-B45EB358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4462" y="536719"/>
            <a:ext cx="315854" cy="4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2CCA32D-AB47-1970-29BF-B9ADB502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"/>
          <a:stretch>
            <a:fillRect/>
          </a:stretch>
        </p:blipFill>
        <p:spPr bwMode="auto">
          <a:xfrm>
            <a:off x="599853" y="553949"/>
            <a:ext cx="420208" cy="42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554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19</cp:revision>
  <dcterms:created xsi:type="dcterms:W3CDTF">2025-04-26T14:41:49Z</dcterms:created>
  <dcterms:modified xsi:type="dcterms:W3CDTF">2025-05-19T11:41:39Z</dcterms:modified>
</cp:coreProperties>
</file>