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400" d="100"/>
          <a:sy n="400" d="100"/>
        </p:scale>
        <p:origin x="3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/>
        </p:blipFill>
        <p:spPr>
          <a:xfrm>
            <a:off x="85787" y="71199"/>
            <a:ext cx="179070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9AD3B333-2D0B-F79E-B631-E6834A93ED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CD58A553-ECEB-5F78-2BF8-B9139DDC86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5407F270-6E5B-8576-39A1-5B64F83B61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12</cp:revision>
  <dcterms:created xsi:type="dcterms:W3CDTF">2025-05-16T00:12:52Z</dcterms:created>
  <dcterms:modified xsi:type="dcterms:W3CDTF">2025-05-17T07:24:13Z</dcterms:modified>
</cp:coreProperties>
</file>