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5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58BFB-01FF-4036-1057-7FB5E41A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" y="213190"/>
            <a:ext cx="27622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56A996B-2BCD-C429-31B6-1C4F5A55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43"/>
            <a:ext cx="1430338" cy="14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17</cp:revision>
  <dcterms:created xsi:type="dcterms:W3CDTF">2025-05-16T00:12:52Z</dcterms:created>
  <dcterms:modified xsi:type="dcterms:W3CDTF">2025-05-16T16:20:35Z</dcterms:modified>
</cp:coreProperties>
</file>