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/>
        </p:blipFill>
        <p:spPr>
          <a:xfrm>
            <a:off x="85787" y="71199"/>
            <a:ext cx="179070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68D42B3-8E16-F683-5A4D-FDE8FDAF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790504E-0F67-05AB-D8A2-5D16DD6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14</cp:revision>
  <dcterms:created xsi:type="dcterms:W3CDTF">2025-05-16T00:12:52Z</dcterms:created>
  <dcterms:modified xsi:type="dcterms:W3CDTF">2025-05-17T07:25:00Z</dcterms:modified>
</cp:coreProperties>
</file>