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E0E13-C2AB-F618-E4AC-D4B3E0C4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9F5FC77A-1B48-14B7-372A-699B8420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4" t="2169" r="34527" b="22867"/>
          <a:stretch/>
        </p:blipFill>
        <p:spPr bwMode="auto">
          <a:xfrm>
            <a:off x="72200" y="-389402"/>
            <a:ext cx="248533" cy="83098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1">
            <a:extLst>
              <a:ext uri="{FF2B5EF4-FFF2-40B4-BE49-F238E27FC236}">
                <a16:creationId xmlns:a16="http://schemas.microsoft.com/office/drawing/2014/main" id="{52503B82-46E8-0910-3954-24E6BEFA1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56" t="-38099" r="-96588" b="-63912"/>
          <a:stretch/>
        </p:blipFill>
        <p:spPr>
          <a:xfrm>
            <a:off x="-62002" y="26089"/>
            <a:ext cx="660013" cy="722071"/>
          </a:xfrm>
          <a:prstGeom prst="ellipse">
            <a:avLst/>
          </a:prstGeom>
        </p:spPr>
      </p:pic>
      <p:pic>
        <p:nvPicPr>
          <p:cNvPr id="7" name="2s">
            <a:extLst>
              <a:ext uri="{FF2B5EF4-FFF2-40B4-BE49-F238E27FC236}">
                <a16:creationId xmlns:a16="http://schemas.microsoft.com/office/drawing/2014/main" id="{D6FE4078-6E4A-E16D-876C-F53521D85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4458" r="30572" b="20576"/>
          <a:stretch/>
        </p:blipFill>
        <p:spPr bwMode="auto">
          <a:xfrm rot="20444348" flipH="1">
            <a:off x="121084" y="230827"/>
            <a:ext cx="161885" cy="3238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2s">
            <a:extLst>
              <a:ext uri="{FF2B5EF4-FFF2-40B4-BE49-F238E27FC236}">
                <a16:creationId xmlns:a16="http://schemas.microsoft.com/office/drawing/2014/main" id="{161712A4-348A-7067-8B0D-B51E402A0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55" t="4458" r="30572" b="20576"/>
          <a:stretch/>
        </p:blipFill>
        <p:spPr bwMode="auto">
          <a:xfrm rot="1957426" flipH="1">
            <a:off x="91275" y="213190"/>
            <a:ext cx="161885" cy="3238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7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20</cp:revision>
  <dcterms:created xsi:type="dcterms:W3CDTF">2025-05-16T00:12:52Z</dcterms:created>
  <dcterms:modified xsi:type="dcterms:W3CDTF">2025-05-18T11:38:35Z</dcterms:modified>
</cp:coreProperties>
</file>