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300" d="100"/>
          <a:sy n="300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3B7387-355D-5772-3E26-DCB6CECC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" y="2117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7B97AA8F-A147-7680-6EEA-7E02FCD1D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01AB1E8D-4F73-3BDD-699F-E5AEF6CB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B3E9B87D-290A-BED7-62E8-A9BF04658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B1BC8B3A-4776-94B5-FB7C-12E3CF8656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B5884CA9-B85C-CCEA-B330-4E4F26650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B934B65D-9BE8-11CD-0FAA-E5A054CA65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406239D0-EBE9-E5D4-5866-C023C470D3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4B54844B-0FE2-A508-B748-24A8B4416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BF93D-C353-00DB-43D3-C27FF709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0BF6A9D-B638-FEC7-80EF-7DDBE382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96C88-4BDA-C53D-D0BC-B69D050D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1" y="-50299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6DBA8E62-48A0-AAAA-1D83-4BD0704B4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4866D547-2EAA-3021-1BCD-94AE282EF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EE742897-31A2-F3C3-3327-9FF25D5CC99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804C583D-655D-285C-138A-701C88445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B3499C2C-FA11-EE5C-D23D-4963EA9FE7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3F34911F-F126-2CDC-5B1C-7A838C380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6AB942F7-37B0-1A09-1B2D-D93A6C0093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9227"/>
      </p:ext>
    </p:extLst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B31B5-595C-0A80-27A1-C4B61BEA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A7630A18-9658-BB04-6949-0E5AF989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7C97A65E-0F51-828F-EDB2-956FC6771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774340-1B7F-27C6-028A-7BB8FC3D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9F4D6A03-36A4-3C36-93D0-4EF1EA543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B68DB4F9-DFC5-2B62-C8C4-6A4777937D0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FFE9D606-D23B-94B3-EAF3-70BFD13DD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22D928E8-B040-CDCA-61A7-E08F177D3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C66CD24-0620-EB58-6869-B2CEF210A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B4784799-B29E-D98C-24DA-A79407296B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345"/>
      </p:ext>
    </p:extLst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05E4B-0C2D-0F7F-4724-1836EF4E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E5FA7971-807A-E663-8826-43E63315B2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D1D02A44-D73C-3DFB-26A3-224B08BCA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23862022-ADCF-5C10-D0B1-55BDDEA12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01A97-C401-6AF9-3A75-5BB0EBA26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1CE28ECF-B6E9-1BCD-D5E3-1DB4E1EF9DA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508138C-A957-EC48-2C08-3C3FF3283C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46FD48AB-43C3-DA8E-313A-23AC5DDD8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305D0B36-98C7-6AD7-622F-146CD7943F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5B0533DC-8DEC-1865-8398-963659F29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9508"/>
      </p:ext>
    </p:extLst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903A-41CE-04B1-08AD-1A1A230C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C4BF9F07-0D3A-CC03-FEFD-F2C9913D4B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3129DE11-4291-4E1C-F175-FB5CC025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87016154-FBAB-9CF3-79DE-4075ACBFA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228C220-E0F4-ACF8-5EC8-E738E1C64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7A61F-3059-043D-15CD-6D143BB03B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4E258392-4E9E-A8BA-74C1-ED72F3621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226049BE-560B-D731-E924-FC98887200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398B2257-6E23-7976-B28F-89630AD7D3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837C339E-9E0B-6BD2-A24E-3402793C69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7452"/>
      </p:ext>
    </p:extLst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91CB0-09B3-61E6-9277-22323199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F4E89EEA-5659-A84D-C00C-0CE51BFC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E1315CDE-4811-FBEF-638F-BA51A103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BAEC21C7-6652-8A75-470B-BB5184350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24497E95-6691-D9F7-2F87-F4FAA49E9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BCF1D6E8-87D1-B370-7C18-8B668220F4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9B32479B-8CF9-2411-3ADE-862E67B1D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718B58-E046-382E-0C38-78D474DC9B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368813-0315-F6ED-2FF1-B10871233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4B2984CD-6438-AE3C-DCF1-5BDB792C8F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2317"/>
      </p:ext>
    </p:extLst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2DCBE-AD30-1CA8-8C70-9372F36B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F6B5373C-1576-438B-CE87-08C55A4D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3082D765-64E5-F7AC-53FC-427CB6DF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A29B5988-8B7E-EE54-21CC-8A246F71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9F0C5897-A54B-0D79-3655-A3DFCBDB7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CF593B0E-C526-1695-57AD-22118B61C24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F1180812-7731-7214-3845-1187096EC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508E8BDD-67C5-38C1-7CDA-7EE9D1A7A5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C46394-2A03-41A9-EDB4-1AA0DEF3F2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 hidden="1">
            <a:extLst>
              <a:ext uri="{FF2B5EF4-FFF2-40B4-BE49-F238E27FC236}">
                <a16:creationId xmlns:a16="http://schemas.microsoft.com/office/drawing/2014/main" id="{59D3A377-7049-C205-8CB0-91BC1E8452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7489"/>
      </p:ext>
    </p:extLst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528C4-5476-F121-2212-0B87D408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2B1070B6-5671-8274-B555-3A2CD501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5DF2EB74-44B6-7D9E-576E-6B55D2E2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06088D2C-4F9C-5518-574F-13F167139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CB42A1A6-FC1B-FE69-13FF-5DB849A52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3945"/>
            <a:ext cx="400106" cy="342948"/>
          </a:xfrm>
          <a:prstGeom prst="rect">
            <a:avLst/>
          </a:prstGeom>
        </p:spPr>
      </p:pic>
      <p:pic>
        <p:nvPicPr>
          <p:cNvPr id="22" name="Picture 21" hidden="1">
            <a:extLst>
              <a:ext uri="{FF2B5EF4-FFF2-40B4-BE49-F238E27FC236}">
                <a16:creationId xmlns:a16="http://schemas.microsoft.com/office/drawing/2014/main" id="{75681B0A-F4A4-ED72-9DD2-9C8B2509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3122"/>
          <a:stretch/>
        </p:blipFill>
        <p:spPr>
          <a:xfrm>
            <a:off x="0" y="17439"/>
            <a:ext cx="400106" cy="297945"/>
          </a:xfrm>
          <a:prstGeom prst="rect">
            <a:avLst/>
          </a:prstGeom>
        </p:spPr>
      </p:pic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5311B0AC-7047-C317-3518-6E15A293E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0E02A53A-B2CD-6522-FA20-C3B7E4375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820"/>
            <a:ext cx="400106" cy="342948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A771F1CB-955B-624E-7687-016E6E7EF8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063"/>
            <a:ext cx="400106" cy="3429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D163D14-71E3-CE97-34BB-7CFBA6A30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4001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81727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15</cp:revision>
  <dcterms:created xsi:type="dcterms:W3CDTF">2025-05-16T00:12:52Z</dcterms:created>
  <dcterms:modified xsi:type="dcterms:W3CDTF">2025-05-18T09:18:08Z</dcterms:modified>
</cp:coreProperties>
</file>