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5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F4E50534-2BD9-640B-3270-5FCE3143C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">
            <a:extLst>
              <a:ext uri="{FF2B5EF4-FFF2-40B4-BE49-F238E27FC236}">
                <a16:creationId xmlns:a16="http://schemas.microsoft.com/office/drawing/2014/main" id="{CAECC626-1ED3-1D32-EF87-561834E85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" r="230"/>
          <a:stretch/>
        </p:blipFill>
        <p:spPr>
          <a:xfrm>
            <a:off x="98808" y="252955"/>
            <a:ext cx="274955" cy="266700"/>
          </a:xfrm>
          <a:prstGeom prst="rect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A3E0B0DF-5721-0543-F743-458BB8CA9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20</cp:revision>
  <dcterms:created xsi:type="dcterms:W3CDTF">2025-05-16T00:12:52Z</dcterms:created>
  <dcterms:modified xsi:type="dcterms:W3CDTF">2025-05-18T12:35:21Z</dcterms:modified>
</cp:coreProperties>
</file>