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50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>
            <a:extLst>
              <a:ext uri="{FF2B5EF4-FFF2-40B4-BE49-F238E27FC236}">
                <a16:creationId xmlns:a16="http://schemas.microsoft.com/office/drawing/2014/main" id="{F4E50534-2BD9-640B-3270-5FCE3143C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2" t="706" r="32351" b="24329"/>
          <a:stretch/>
        </p:blipFill>
        <p:spPr bwMode="auto">
          <a:xfrm>
            <a:off x="40259" y="-227013"/>
            <a:ext cx="340741" cy="67786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ch">
            <a:extLst>
              <a:ext uri="{FF2B5EF4-FFF2-40B4-BE49-F238E27FC236}">
                <a16:creationId xmlns:a16="http://schemas.microsoft.com/office/drawing/2014/main" id="{D4E1E383-9E4B-B828-10A7-82A72DC30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" r="222"/>
          <a:stretch/>
        </p:blipFill>
        <p:spPr>
          <a:xfrm>
            <a:off x="61216" y="161706"/>
            <a:ext cx="284480" cy="371475"/>
          </a:xfrm>
          <a:prstGeom prst="rect">
            <a:avLst/>
          </a:prstGeom>
        </p:spPr>
      </p:pic>
      <p:pic>
        <p:nvPicPr>
          <p:cNvPr id="7" name="3">
            <a:extLst>
              <a:ext uri="{FF2B5EF4-FFF2-40B4-BE49-F238E27FC236}">
                <a16:creationId xmlns:a16="http://schemas.microsoft.com/office/drawing/2014/main" id="{A3E0B0DF-5721-0543-F743-458BB8CA9F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r="30368" b="25742"/>
          <a:stretch/>
        </p:blipFill>
        <p:spPr bwMode="auto">
          <a:xfrm rot="20081995" flipH="1">
            <a:off x="184690" y="317180"/>
            <a:ext cx="137639" cy="227012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3">
            <a:extLst>
              <a:ext uri="{FF2B5EF4-FFF2-40B4-BE49-F238E27FC236}">
                <a16:creationId xmlns:a16="http://schemas.microsoft.com/office/drawing/2014/main" id="{7495ED2A-2BF6-79E6-25B0-CAE8AF705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r="30368" b="25742"/>
          <a:stretch/>
        </p:blipFill>
        <p:spPr bwMode="auto">
          <a:xfrm rot="2823140" flipH="1">
            <a:off x="105260" y="303694"/>
            <a:ext cx="123092" cy="231195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22</cp:revision>
  <dcterms:created xsi:type="dcterms:W3CDTF">2025-05-16T00:12:52Z</dcterms:created>
  <dcterms:modified xsi:type="dcterms:W3CDTF">2025-05-18T12:32:38Z</dcterms:modified>
</cp:coreProperties>
</file>