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22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756A996B-2BCD-C429-31B6-1C4F5A55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943"/>
            <a:ext cx="1430338" cy="143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16</cp:revision>
  <dcterms:created xsi:type="dcterms:W3CDTF">2025-05-16T00:12:52Z</dcterms:created>
  <dcterms:modified xsi:type="dcterms:W3CDTF">2025-05-18T04:54:01Z</dcterms:modified>
</cp:coreProperties>
</file>