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228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250521-0045-03.6508159">
            <a:hlinkClick r:id="" action="ppaction://media"/>
            <a:extLst>
              <a:ext uri="{FF2B5EF4-FFF2-40B4-BE49-F238E27FC236}">
                <a16:creationId xmlns:a16="http://schemas.microsoft.com/office/drawing/2014/main" id="{A63FB08F-1DFD-FD0A-03D9-CF739D91D8C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300"/>
            <a:ext cx="533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6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5</cp:revision>
  <dcterms:created xsi:type="dcterms:W3CDTF">2025-05-16T00:12:52Z</dcterms:created>
  <dcterms:modified xsi:type="dcterms:W3CDTF">2025-05-21T00:46:11Z</dcterms:modified>
</cp:coreProperties>
</file>