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r="351"/>
          <a:stretch/>
        </p:blipFill>
        <p:spPr>
          <a:xfrm>
            <a:off x="85787" y="71199"/>
            <a:ext cx="179705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21" y="-54710"/>
            <a:ext cx="486833" cy="53125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10</cp:revision>
  <dcterms:created xsi:type="dcterms:W3CDTF">2025-05-16T00:12:52Z</dcterms:created>
  <dcterms:modified xsi:type="dcterms:W3CDTF">2025-05-16T13:41:46Z</dcterms:modified>
</cp:coreProperties>
</file>