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28236" y="29400"/>
            <a:ext cx="677165" cy="5076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58BFB-01FF-4036-1057-7FB5E41A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" y="213190"/>
            <a:ext cx="276225" cy="323850"/>
          </a:xfrm>
          <a:prstGeom prst="ellipse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6A996B-2BCD-C429-31B6-1C4F5A55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43"/>
            <a:ext cx="1430338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14</cp:revision>
  <dcterms:created xsi:type="dcterms:W3CDTF">2025-05-16T00:12:52Z</dcterms:created>
  <dcterms:modified xsi:type="dcterms:W3CDTF">2025-05-16T12:37:52Z</dcterms:modified>
</cp:coreProperties>
</file>