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1800225" cy="1800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79" autoAdjust="0"/>
    <p:restoredTop sz="94660"/>
  </p:normalViewPr>
  <p:slideViewPr>
    <p:cSldViewPr snapToGrid="0">
      <p:cViewPr>
        <p:scale>
          <a:sx n="300" d="100"/>
          <a:sy n="300" d="100"/>
        </p:scale>
        <p:origin x="92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742A41-E671-4430-BD11-9C70C9E0B3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6CC400-CE2C-4D6D-8122-21E09E4547D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99461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1pPr>
    <a:lvl2pPr marL="86411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2pPr>
    <a:lvl3pPr marL="17282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3pPr>
    <a:lvl4pPr marL="259232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4pPr>
    <a:lvl5pPr marL="345643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5pPr>
    <a:lvl6pPr marL="432054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6pPr>
    <a:lvl7pPr marL="518465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7pPr>
    <a:lvl8pPr marL="60487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8pPr>
    <a:lvl9pPr marL="691286" algn="l" defTabSz="172822" rtl="0" eaLnBrk="1" latinLnBrk="0" hangingPunct="1">
      <a:defRPr sz="22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17" y="294620"/>
            <a:ext cx="1530191" cy="626745"/>
          </a:xfrm>
        </p:spPr>
        <p:txBody>
          <a:bodyPr anchor="b"/>
          <a:lstStyle>
            <a:lvl1pPr algn="ctr"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28" y="945535"/>
            <a:ext cx="1350169" cy="434638"/>
          </a:xfrm>
        </p:spPr>
        <p:txBody>
          <a:bodyPr/>
          <a:lstStyle>
            <a:lvl1pPr marL="0" indent="0" algn="ctr">
              <a:buNone/>
              <a:defRPr sz="473"/>
            </a:lvl1pPr>
            <a:lvl2pPr marL="90023" indent="0" algn="ctr">
              <a:buNone/>
              <a:defRPr sz="394"/>
            </a:lvl2pPr>
            <a:lvl3pPr marL="180045" indent="0" algn="ctr">
              <a:buNone/>
              <a:defRPr sz="354"/>
            </a:lvl3pPr>
            <a:lvl4pPr marL="270068" indent="0" algn="ctr">
              <a:buNone/>
              <a:defRPr sz="315"/>
            </a:lvl4pPr>
            <a:lvl5pPr marL="360091" indent="0" algn="ctr">
              <a:buNone/>
              <a:defRPr sz="315"/>
            </a:lvl5pPr>
            <a:lvl6pPr marL="450113" indent="0" algn="ctr">
              <a:buNone/>
              <a:defRPr sz="315"/>
            </a:lvl6pPr>
            <a:lvl7pPr marL="540136" indent="0" algn="ctr">
              <a:buNone/>
              <a:defRPr sz="315"/>
            </a:lvl7pPr>
            <a:lvl8pPr marL="630159" indent="0" algn="ctr">
              <a:buNone/>
              <a:defRPr sz="315"/>
            </a:lvl8pPr>
            <a:lvl9pPr marL="720181" indent="0" algn="ctr">
              <a:buNone/>
              <a:defRPr sz="31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553329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229776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286" y="95846"/>
            <a:ext cx="388174" cy="152560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65" y="95846"/>
            <a:ext cx="1142018" cy="15256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7009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95402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28" y="448807"/>
            <a:ext cx="1552694" cy="748843"/>
          </a:xfrm>
        </p:spPr>
        <p:txBody>
          <a:bodyPr anchor="b"/>
          <a:lstStyle>
            <a:lvl1pPr>
              <a:defRPr sz="118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28" y="1204734"/>
            <a:ext cx="1552694" cy="393799"/>
          </a:xfrm>
        </p:spPr>
        <p:txBody>
          <a:bodyPr/>
          <a:lstStyle>
            <a:lvl1pPr marL="0" indent="0">
              <a:buNone/>
              <a:defRPr sz="473">
                <a:solidFill>
                  <a:schemeClr val="tx1">
                    <a:tint val="82000"/>
                  </a:schemeClr>
                </a:solidFill>
              </a:defRPr>
            </a:lvl1pPr>
            <a:lvl2pPr marL="90023" indent="0">
              <a:buNone/>
              <a:defRPr sz="394">
                <a:solidFill>
                  <a:schemeClr val="tx1">
                    <a:tint val="82000"/>
                  </a:schemeClr>
                </a:solidFill>
              </a:defRPr>
            </a:lvl2pPr>
            <a:lvl3pPr marL="180045" indent="0">
              <a:buNone/>
              <a:defRPr sz="354">
                <a:solidFill>
                  <a:schemeClr val="tx1">
                    <a:tint val="82000"/>
                  </a:schemeClr>
                </a:solidFill>
              </a:defRPr>
            </a:lvl3pPr>
            <a:lvl4pPr marL="270068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4pPr>
            <a:lvl5pPr marL="36009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5pPr>
            <a:lvl6pPr marL="450113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6pPr>
            <a:lvl7pPr marL="540136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7pPr>
            <a:lvl8pPr marL="630159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8pPr>
            <a:lvl9pPr marL="720181" indent="0">
              <a:buNone/>
              <a:defRPr sz="31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276412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65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364" y="479227"/>
            <a:ext cx="765096" cy="11422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216916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95846"/>
            <a:ext cx="1552694" cy="347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000" y="441305"/>
            <a:ext cx="761579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4000" y="657582"/>
            <a:ext cx="761579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364" y="441305"/>
            <a:ext cx="765330" cy="216277"/>
          </a:xfrm>
        </p:spPr>
        <p:txBody>
          <a:bodyPr anchor="b"/>
          <a:lstStyle>
            <a:lvl1pPr marL="0" indent="0">
              <a:buNone/>
              <a:defRPr sz="473" b="1"/>
            </a:lvl1pPr>
            <a:lvl2pPr marL="90023" indent="0">
              <a:buNone/>
              <a:defRPr sz="394" b="1"/>
            </a:lvl2pPr>
            <a:lvl3pPr marL="180045" indent="0">
              <a:buNone/>
              <a:defRPr sz="354" b="1"/>
            </a:lvl3pPr>
            <a:lvl4pPr marL="270068" indent="0">
              <a:buNone/>
              <a:defRPr sz="315" b="1"/>
            </a:lvl4pPr>
            <a:lvl5pPr marL="360091" indent="0">
              <a:buNone/>
              <a:defRPr sz="315" b="1"/>
            </a:lvl5pPr>
            <a:lvl6pPr marL="450113" indent="0">
              <a:buNone/>
              <a:defRPr sz="315" b="1"/>
            </a:lvl6pPr>
            <a:lvl7pPr marL="540136" indent="0">
              <a:buNone/>
              <a:defRPr sz="315" b="1"/>
            </a:lvl7pPr>
            <a:lvl8pPr marL="630159" indent="0">
              <a:buNone/>
              <a:defRPr sz="315" b="1"/>
            </a:lvl8pPr>
            <a:lvl9pPr marL="720181" indent="0">
              <a:buNone/>
              <a:defRPr sz="31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364" y="657582"/>
            <a:ext cx="765330" cy="9672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070076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7650166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040262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330" y="259199"/>
            <a:ext cx="911364" cy="1279327"/>
          </a:xfrm>
        </p:spPr>
        <p:txBody>
          <a:bodyPr/>
          <a:lstStyle>
            <a:lvl1pPr>
              <a:defRPr sz="630"/>
            </a:lvl1pPr>
            <a:lvl2pPr>
              <a:defRPr sz="551"/>
            </a:lvl2pPr>
            <a:lvl3pPr>
              <a:defRPr sz="473"/>
            </a:lvl3pPr>
            <a:lvl4pPr>
              <a:defRPr sz="394"/>
            </a:lvl4pPr>
            <a:lvl5pPr>
              <a:defRPr sz="394"/>
            </a:lvl5pPr>
            <a:lvl6pPr>
              <a:defRPr sz="394"/>
            </a:lvl6pPr>
            <a:lvl7pPr>
              <a:defRPr sz="394"/>
            </a:lvl7pPr>
            <a:lvl8pPr>
              <a:defRPr sz="394"/>
            </a:lvl8pPr>
            <a:lvl9pPr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038237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000" y="120015"/>
            <a:ext cx="580619" cy="420053"/>
          </a:xfrm>
        </p:spPr>
        <p:txBody>
          <a:bodyPr anchor="b"/>
          <a:lstStyle>
            <a:lvl1pPr>
              <a:defRPr sz="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330" y="259199"/>
            <a:ext cx="911364" cy="1279327"/>
          </a:xfrm>
        </p:spPr>
        <p:txBody>
          <a:bodyPr anchor="t"/>
          <a:lstStyle>
            <a:lvl1pPr marL="0" indent="0">
              <a:buNone/>
              <a:defRPr sz="630"/>
            </a:lvl1pPr>
            <a:lvl2pPr marL="90023" indent="0">
              <a:buNone/>
              <a:defRPr sz="551"/>
            </a:lvl2pPr>
            <a:lvl3pPr marL="180045" indent="0">
              <a:buNone/>
              <a:defRPr sz="473"/>
            </a:lvl3pPr>
            <a:lvl4pPr marL="270068" indent="0">
              <a:buNone/>
              <a:defRPr sz="394"/>
            </a:lvl4pPr>
            <a:lvl5pPr marL="360091" indent="0">
              <a:buNone/>
              <a:defRPr sz="394"/>
            </a:lvl5pPr>
            <a:lvl6pPr marL="450113" indent="0">
              <a:buNone/>
              <a:defRPr sz="394"/>
            </a:lvl6pPr>
            <a:lvl7pPr marL="540136" indent="0">
              <a:buNone/>
              <a:defRPr sz="394"/>
            </a:lvl7pPr>
            <a:lvl8pPr marL="630159" indent="0">
              <a:buNone/>
              <a:defRPr sz="394"/>
            </a:lvl8pPr>
            <a:lvl9pPr marL="720181" indent="0">
              <a:buNone/>
              <a:defRPr sz="39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4000" y="540067"/>
            <a:ext cx="580619" cy="1000542"/>
          </a:xfrm>
        </p:spPr>
        <p:txBody>
          <a:bodyPr/>
          <a:lstStyle>
            <a:lvl1pPr marL="0" indent="0">
              <a:buNone/>
              <a:defRPr sz="315"/>
            </a:lvl1pPr>
            <a:lvl2pPr marL="90023" indent="0">
              <a:buNone/>
              <a:defRPr sz="276"/>
            </a:lvl2pPr>
            <a:lvl3pPr marL="180045" indent="0">
              <a:buNone/>
              <a:defRPr sz="236"/>
            </a:lvl3pPr>
            <a:lvl4pPr marL="270068" indent="0">
              <a:buNone/>
              <a:defRPr sz="197"/>
            </a:lvl4pPr>
            <a:lvl5pPr marL="360091" indent="0">
              <a:buNone/>
              <a:defRPr sz="197"/>
            </a:lvl5pPr>
            <a:lvl6pPr marL="450113" indent="0">
              <a:buNone/>
              <a:defRPr sz="197"/>
            </a:lvl6pPr>
            <a:lvl7pPr marL="540136" indent="0">
              <a:buNone/>
              <a:defRPr sz="197"/>
            </a:lvl7pPr>
            <a:lvl8pPr marL="630159" indent="0">
              <a:buNone/>
              <a:defRPr sz="197"/>
            </a:lvl8pPr>
            <a:lvl9pPr marL="720181" indent="0">
              <a:buNone/>
              <a:defRPr sz="19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367131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66" y="95846"/>
            <a:ext cx="1552694" cy="3479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66" y="479227"/>
            <a:ext cx="1552694" cy="11422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65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74D934-5F45-4F20-9FDF-AE6396442B39}" type="datetimeFigureOut">
              <a:rPr lang="en-CA" smtClean="0"/>
              <a:t>2025-05-18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325" y="1668542"/>
            <a:ext cx="607576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409" y="1668542"/>
            <a:ext cx="405051" cy="958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A49DD3-DF15-48C5-A80B-A1F52406BCD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83948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180045" rtl="0" eaLnBrk="1" latinLnBrk="0" hangingPunct="1">
        <a:lnSpc>
          <a:spcPct val="90000"/>
        </a:lnSpc>
        <a:spcBef>
          <a:spcPct val="0"/>
        </a:spcBef>
        <a:buNone/>
        <a:defRPr sz="86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11" indent="-45011" algn="l" defTabSz="180045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35034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473" kern="1200">
          <a:solidFill>
            <a:schemeClr val="tx1"/>
          </a:solidFill>
          <a:latin typeface="+mn-lt"/>
          <a:ea typeface="+mn-ea"/>
          <a:cs typeface="+mn-cs"/>
        </a:defRPr>
      </a:lvl2pPr>
      <a:lvl3pPr marL="22505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94" kern="1200">
          <a:solidFill>
            <a:schemeClr val="tx1"/>
          </a:solidFill>
          <a:latin typeface="+mn-lt"/>
          <a:ea typeface="+mn-ea"/>
          <a:cs typeface="+mn-cs"/>
        </a:defRPr>
      </a:lvl3pPr>
      <a:lvl4pPr marL="315079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405102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95125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85147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75170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65193" indent="-45011" algn="l" defTabSz="180045" rtl="0" eaLnBrk="1" latinLnBrk="0" hangingPunct="1">
        <a:lnSpc>
          <a:spcPct val="90000"/>
        </a:lnSpc>
        <a:spcBef>
          <a:spcPts val="98"/>
        </a:spcBef>
        <a:buFont typeface="Arial" panose="020B0604020202020204" pitchFamily="34" charset="0"/>
        <a:buChar char="•"/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1pPr>
      <a:lvl2pPr marL="9002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2pPr>
      <a:lvl3pPr marL="180045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3pPr>
      <a:lvl4pPr marL="270068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4pPr>
      <a:lvl5pPr marL="36009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5pPr>
      <a:lvl6pPr marL="450113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6pPr>
      <a:lvl7pPr marL="540136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7pPr>
      <a:lvl8pPr marL="630159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8pPr>
      <a:lvl9pPr marL="720181" algn="l" defTabSz="180045" rtl="0" eaLnBrk="1" latinLnBrk="0" hangingPunct="1">
        <a:defRPr sz="3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microsoft.com/office/2007/relationships/hdphoto" Target="../media/hdphoto1.wdp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hidden="1">
            <a:extLst>
              <a:ext uri="{FF2B5EF4-FFF2-40B4-BE49-F238E27FC236}">
                <a16:creationId xmlns:a16="http://schemas.microsoft.com/office/drawing/2014/main" id="{03AF22CE-5E78-190F-A2D9-7115190DC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698804" cy="1800225"/>
          </a:xfrm>
          <a:prstGeom prst="rect">
            <a:avLst/>
          </a:prstGeom>
        </p:spPr>
      </p:pic>
      <p:pic>
        <p:nvPicPr>
          <p:cNvPr id="9" name="Picture 8" hidden="1">
            <a:extLst>
              <a:ext uri="{FF2B5EF4-FFF2-40B4-BE49-F238E27FC236}">
                <a16:creationId xmlns:a16="http://schemas.microsoft.com/office/drawing/2014/main" id="{BD0BB95A-91F5-8BB4-534B-81FC77E6B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" y="32725"/>
            <a:ext cx="1698804" cy="1800225"/>
          </a:xfrm>
          <a:prstGeom prst="rect">
            <a:avLst/>
          </a:prstGeom>
        </p:spPr>
      </p:pic>
      <p:pic>
        <p:nvPicPr>
          <p:cNvPr id="11" name="Picture 10" hidden="1">
            <a:extLst>
              <a:ext uri="{FF2B5EF4-FFF2-40B4-BE49-F238E27FC236}">
                <a16:creationId xmlns:a16="http://schemas.microsoft.com/office/drawing/2014/main" id="{41F38458-50E6-66DC-8CA8-FB566C49C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5450"/>
            <a:ext cx="1698804" cy="1800225"/>
          </a:xfrm>
          <a:prstGeom prst="rect">
            <a:avLst/>
          </a:prstGeom>
        </p:spPr>
      </p:pic>
      <p:pic>
        <p:nvPicPr>
          <p:cNvPr id="13" name="Picture 12" hidden="1">
            <a:extLst>
              <a:ext uri="{FF2B5EF4-FFF2-40B4-BE49-F238E27FC236}">
                <a16:creationId xmlns:a16="http://schemas.microsoft.com/office/drawing/2014/main" id="{A7F2B013-DE9F-0BFB-ED4F-FAB8C101D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1862"/>
            <a:ext cx="1698804" cy="1800225"/>
          </a:xfrm>
          <a:prstGeom prst="rect">
            <a:avLst/>
          </a:prstGeom>
        </p:spPr>
      </p:pic>
      <p:pic>
        <p:nvPicPr>
          <p:cNvPr id="15" name="Picture 14" hidden="1">
            <a:extLst>
              <a:ext uri="{FF2B5EF4-FFF2-40B4-BE49-F238E27FC236}">
                <a16:creationId xmlns:a16="http://schemas.microsoft.com/office/drawing/2014/main" id="{08C9EF61-93CE-58C4-EEC5-CF2AE3069F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2" y="300866"/>
            <a:ext cx="371527" cy="152421"/>
          </a:xfrm>
          <a:prstGeom prst="rect">
            <a:avLst/>
          </a:prstGeom>
        </p:spPr>
      </p:pic>
      <p:pic>
        <p:nvPicPr>
          <p:cNvPr id="17" name="Picture 16" hidden="1">
            <a:extLst>
              <a:ext uri="{FF2B5EF4-FFF2-40B4-BE49-F238E27FC236}">
                <a16:creationId xmlns:a16="http://schemas.microsoft.com/office/drawing/2014/main" id="{B20D86C5-BA6D-E154-E685-84F7CBC5AA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5409" y="121861"/>
            <a:ext cx="1698804" cy="1800225"/>
          </a:xfrm>
          <a:prstGeom prst="rect">
            <a:avLst/>
          </a:prstGeom>
        </p:spPr>
      </p:pic>
      <p:pic>
        <p:nvPicPr>
          <p:cNvPr id="19" name="Picture 18" hidden="1">
            <a:extLst>
              <a:ext uri="{FF2B5EF4-FFF2-40B4-BE49-F238E27FC236}">
                <a16:creationId xmlns:a16="http://schemas.microsoft.com/office/drawing/2014/main" id="{DC4B3E7E-E96A-49BD-1292-8ED31CC835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10818" y="121860"/>
            <a:ext cx="1698804" cy="18002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3B7387-355D-5772-3E26-DCB6CECC6DD2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Texturiz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86" y="20700"/>
            <a:ext cx="276225" cy="257175"/>
          </a:xfrm>
          <a:prstGeom prst="rect">
            <a:avLst/>
          </a:prstGeom>
          <a:effectLst>
            <a:outerShdw blurRad="63500" dist="88900" dir="9480000" sx="79000" sy="79000" algn="ctr" rotWithShape="0">
              <a:srgbClr val="000000">
                <a:alpha val="6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3469956"/>
      </p:ext>
    </p:extLst>
  </p:cSld>
  <p:clrMapOvr>
    <a:masterClrMapping/>
  </p:clrMapOvr>
  <p:transition advClick="0" advTm="0"/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Ahmad Cooper</dc:creator>
  <cp:lastModifiedBy>Ahmad Cooper</cp:lastModifiedBy>
  <cp:revision>14</cp:revision>
  <dcterms:created xsi:type="dcterms:W3CDTF">2025-05-16T00:12:52Z</dcterms:created>
  <dcterms:modified xsi:type="dcterms:W3CDTF">2025-05-18T08:58:24Z</dcterms:modified>
</cp:coreProperties>
</file>