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ECC626-1ED3-1D32-EF87-561834E85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8" y="252955"/>
            <a:ext cx="276225" cy="266700"/>
          </a:xfrm>
          <a:prstGeom prst="rect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19</cp:revision>
  <dcterms:created xsi:type="dcterms:W3CDTF">2025-05-16T00:12:52Z</dcterms:created>
  <dcterms:modified xsi:type="dcterms:W3CDTF">2025-05-18T08:23:14Z</dcterms:modified>
</cp:coreProperties>
</file>