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5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D1FCF9-BBD4-A928-238B-86EE124F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1" y="250285"/>
            <a:ext cx="276225" cy="266700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20</cp:revision>
  <dcterms:created xsi:type="dcterms:W3CDTF">2025-05-16T00:12:52Z</dcterms:created>
  <dcterms:modified xsi:type="dcterms:W3CDTF">2025-05-18T08:15:53Z</dcterms:modified>
</cp:coreProperties>
</file>