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F4E50534-2BD9-640B-3270-5FCE3143C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E1E383-9E4B-B828-10A7-82A72DC30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" y="161706"/>
            <a:ext cx="285750" cy="371475"/>
          </a:xfrm>
          <a:prstGeom prst="rect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A3E0B0DF-5721-0543-F743-458BB8CA9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20</cp:revision>
  <dcterms:created xsi:type="dcterms:W3CDTF">2025-05-16T00:12:52Z</dcterms:created>
  <dcterms:modified xsi:type="dcterms:W3CDTF">2025-05-18T08:14:31Z</dcterms:modified>
</cp:coreProperties>
</file>