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 varScale="1">
        <p:scale>
          <a:sx n="183" d="100"/>
          <a:sy n="183" d="100"/>
        </p:scale>
        <p:origin x="1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y">
            <a:extLst>
              <a:ext uri="{FF2B5EF4-FFF2-40B4-BE49-F238E27FC236}">
                <a16:creationId xmlns:a16="http://schemas.microsoft.com/office/drawing/2014/main" id="{EE81728F-1F7A-FD5A-5125-06A6C3CEF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r="4110"/>
          <a:stretch/>
        </p:blipFill>
        <p:spPr>
          <a:xfrm>
            <a:off x="85787" y="71199"/>
            <a:ext cx="178753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5DC0CED-DCE1-660D-D623-D88858E732E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16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A68D42B3-8E16-F683-5A4D-FDE8FDAF875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233201" y="173039"/>
            <a:ext cx="136913" cy="252927"/>
          </a:xfrm>
          <a:prstGeom prst="rect">
            <a:avLst/>
          </a:prstGeom>
        </p:spPr>
      </p:pic>
      <p:pic>
        <p:nvPicPr>
          <p:cNvPr id="17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A790504E-0F67-05AB-D8A2-5D16DD67BD4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36913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F5282-9843-8318-2DA5-DB9504019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een">
            <a:extLst>
              <a:ext uri="{FF2B5EF4-FFF2-40B4-BE49-F238E27FC236}">
                <a16:creationId xmlns:a16="http://schemas.microsoft.com/office/drawing/2014/main" id="{625368E1-98B8-B14B-2E24-E0B2CB095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r="4110"/>
          <a:stretch/>
        </p:blipFill>
        <p:spPr>
          <a:xfrm>
            <a:off x="85787" y="71199"/>
            <a:ext cx="178753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6CE4DB3D-B9A0-B97C-79A2-B7842C6A62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16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E141C7DD-C592-0601-F4D3-1FE2239776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233201" y="173039"/>
            <a:ext cx="136913" cy="252927"/>
          </a:xfrm>
          <a:prstGeom prst="rect">
            <a:avLst/>
          </a:prstGeom>
        </p:spPr>
      </p:pic>
      <p:pic>
        <p:nvPicPr>
          <p:cNvPr id="17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3A3C04CE-CDAA-C34A-FD87-D6086E7AC8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36913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68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6A55E-6357-9218-BB9D-383B94D0A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range">
            <a:extLst>
              <a:ext uri="{FF2B5EF4-FFF2-40B4-BE49-F238E27FC236}">
                <a16:creationId xmlns:a16="http://schemas.microsoft.com/office/drawing/2014/main" id="{BCFB2AFE-907D-1FD5-A9D3-003ED5C1A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r="4110"/>
          <a:stretch/>
        </p:blipFill>
        <p:spPr>
          <a:xfrm>
            <a:off x="85787" y="71199"/>
            <a:ext cx="178753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2AF1C0A0-347F-9D10-B63F-4BD8BD8F168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16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9084FDBD-6A67-EA07-0FF5-52FF8B8B9F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233201" y="173039"/>
            <a:ext cx="136913" cy="252927"/>
          </a:xfrm>
          <a:prstGeom prst="rect">
            <a:avLst/>
          </a:prstGeom>
        </p:spPr>
      </p:pic>
      <p:pic>
        <p:nvPicPr>
          <p:cNvPr id="17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3B6DEE3B-B13E-E6EB-5C19-0E0233BE372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36913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40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0DD0E-DD42-0D47-E686-FE89179D9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nk">
            <a:extLst>
              <a:ext uri="{FF2B5EF4-FFF2-40B4-BE49-F238E27FC236}">
                <a16:creationId xmlns:a16="http://schemas.microsoft.com/office/drawing/2014/main" id="{55700DC2-39D4-1DF4-C593-84CE599ED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r="4110"/>
          <a:stretch/>
        </p:blipFill>
        <p:spPr>
          <a:xfrm>
            <a:off x="85787" y="71199"/>
            <a:ext cx="178753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B53CD388-E97B-7A14-ED9B-ECAF4FE4FDF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16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030BF022-FBFF-0D6D-63DC-5F0A47E5888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233201" y="173039"/>
            <a:ext cx="136913" cy="252927"/>
          </a:xfrm>
          <a:prstGeom prst="rect">
            <a:avLst/>
          </a:prstGeom>
        </p:spPr>
      </p:pic>
      <p:pic>
        <p:nvPicPr>
          <p:cNvPr id="17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C614638F-3F62-78F9-C046-55698D3B006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36913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4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7CFC6-BCAB-5816-5896-DE88DB7C6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urple">
            <a:extLst>
              <a:ext uri="{FF2B5EF4-FFF2-40B4-BE49-F238E27FC236}">
                <a16:creationId xmlns:a16="http://schemas.microsoft.com/office/drawing/2014/main" id="{79F0278A-5207-32B4-45C1-6FD1DBB51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r="4110"/>
          <a:stretch/>
        </p:blipFill>
        <p:spPr>
          <a:xfrm>
            <a:off x="85787" y="71199"/>
            <a:ext cx="178753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9A95D477-EA94-CD48-CE76-AEFB4EAAA6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16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CA19503B-39B7-92FD-35CA-30B78130A9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233201" y="173039"/>
            <a:ext cx="136913" cy="252927"/>
          </a:xfrm>
          <a:prstGeom prst="rect">
            <a:avLst/>
          </a:prstGeom>
        </p:spPr>
      </p:pic>
      <p:pic>
        <p:nvPicPr>
          <p:cNvPr id="17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E98B993D-0871-EEBB-FCBB-2EAB22C9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36913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AF360-11D4-FB4A-B436-61E2FB1F3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yellow">
            <a:extLst>
              <a:ext uri="{FF2B5EF4-FFF2-40B4-BE49-F238E27FC236}">
                <a16:creationId xmlns:a16="http://schemas.microsoft.com/office/drawing/2014/main" id="{76A230E9-F9FD-999C-5312-EDF0D551B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r="4110"/>
          <a:stretch/>
        </p:blipFill>
        <p:spPr>
          <a:xfrm>
            <a:off x="85787" y="71199"/>
            <a:ext cx="178753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285F8B31-E9F6-07DE-21C4-DF8291D4C1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16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D146BDC0-F5EA-3C6A-1866-A0D5E8E9E6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233201" y="173039"/>
            <a:ext cx="136913" cy="252927"/>
          </a:xfrm>
          <a:prstGeom prst="rect">
            <a:avLst/>
          </a:prstGeom>
        </p:spPr>
      </p:pic>
      <p:pic>
        <p:nvPicPr>
          <p:cNvPr id="17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A1CF3B2B-6CE0-9B60-88C6-46790114BEA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36913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76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16352-38E0-9AC1-9BD3-678A7C33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1">
            <a:extLst>
              <a:ext uri="{FF2B5EF4-FFF2-40B4-BE49-F238E27FC236}">
                <a16:creationId xmlns:a16="http://schemas.microsoft.com/office/drawing/2014/main" id="{0D6A7137-2918-5C60-6949-C7E2C1AC7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r="4110"/>
          <a:stretch/>
        </p:blipFill>
        <p:spPr>
          <a:xfrm>
            <a:off x="85787" y="71199"/>
            <a:ext cx="178753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A9808F7F-14D2-B87E-48F9-1CAE0C93A0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16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3862C73-7A27-0ACA-4C6E-ABFEF45A18D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233201" y="173039"/>
            <a:ext cx="136913" cy="252927"/>
          </a:xfrm>
          <a:prstGeom prst="rect">
            <a:avLst/>
          </a:prstGeom>
        </p:spPr>
      </p:pic>
      <p:pic>
        <p:nvPicPr>
          <p:cNvPr id="17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4D7FCBA9-0BEC-1B1B-6F36-97543937C9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36913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19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3ABCB-BF52-F699-CF81-9F738BE5A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2">
            <a:extLst>
              <a:ext uri="{FF2B5EF4-FFF2-40B4-BE49-F238E27FC236}">
                <a16:creationId xmlns:a16="http://schemas.microsoft.com/office/drawing/2014/main" id="{F0870EEC-4EDE-52B3-D620-2FAFF4948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0" r="4110"/>
          <a:stretch/>
        </p:blipFill>
        <p:spPr>
          <a:xfrm>
            <a:off x="85787" y="71199"/>
            <a:ext cx="178753" cy="352425"/>
          </a:xfrm>
          <a:prstGeom prst="rect">
            <a:avLst/>
          </a:prstGeom>
        </p:spPr>
      </p:pic>
      <p:pic>
        <p:nvPicPr>
          <p:cNvPr id="12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21920D7B-9F34-7CBB-8192-42748CA00C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0"/>
            <a:ext cx="370116" cy="421956"/>
          </a:xfrm>
          <a:prstGeom prst="rect">
            <a:avLst/>
          </a:prstGeom>
        </p:spPr>
      </p:pic>
      <p:pic>
        <p:nvPicPr>
          <p:cNvPr id="16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F3C2EA4C-0934-9EC8-C8AE-F1AF2374017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 flipH="1">
            <a:off x="233201" y="173039"/>
            <a:ext cx="136913" cy="252927"/>
          </a:xfrm>
          <a:prstGeom prst="rect">
            <a:avLst/>
          </a:prstGeom>
        </p:spPr>
      </p:pic>
      <p:pic>
        <p:nvPicPr>
          <p:cNvPr id="17" name="2sec" descr="A clear plastic bag with a blue sky in the background&#10;&#10;Description automatically generated">
            <a:extLst>
              <a:ext uri="{FF2B5EF4-FFF2-40B4-BE49-F238E27FC236}">
                <a16:creationId xmlns:a16="http://schemas.microsoft.com/office/drawing/2014/main" id="{600069DA-240A-3311-7C66-E9A54010EC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673" r="17253" b="6512"/>
          <a:stretch/>
        </p:blipFill>
        <p:spPr>
          <a:xfrm>
            <a:off x="0" y="173039"/>
            <a:ext cx="136913" cy="25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13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2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0</Words>
  <Application>Microsoft Office PowerPoint</Application>
  <PresentationFormat>Custom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16</cp:revision>
  <dcterms:created xsi:type="dcterms:W3CDTF">2025-05-16T00:12:52Z</dcterms:created>
  <dcterms:modified xsi:type="dcterms:W3CDTF">2025-05-17T16:02:15Z</dcterms:modified>
</cp:coreProperties>
</file>