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1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y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9AD3B333-2D0B-F79E-B631-E6834A93ED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CD58A553-ECEB-5F78-2BF8-B9139DDC863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5407F270-6E5B-8576-39A1-5B64F83B61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5493C-239B-A584-AB1A-569DDCA4B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een">
            <a:extLst>
              <a:ext uri="{FF2B5EF4-FFF2-40B4-BE49-F238E27FC236}">
                <a16:creationId xmlns:a16="http://schemas.microsoft.com/office/drawing/2014/main" id="{897D4909-88EB-69EB-12E8-55AEE1A07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" r="2372"/>
          <a:stretch/>
        </p:blipFill>
        <p:spPr>
          <a:xfrm>
            <a:off x="85787" y="71199"/>
            <a:ext cx="185521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CBF07D21-9CC8-A4A7-E9A3-1D0A475B87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6D442014-E096-3E0B-EF39-93F672EF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2B522FC-1EE4-4ABE-445B-A424628018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5AE3-07DC-DA4D-A718-B8B11E4E0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range">
            <a:extLst>
              <a:ext uri="{FF2B5EF4-FFF2-40B4-BE49-F238E27FC236}">
                <a16:creationId xmlns:a16="http://schemas.microsoft.com/office/drawing/2014/main" id="{84277CDF-EEC1-FC00-6622-18787483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" r="1504"/>
          <a:stretch/>
        </p:blipFill>
        <p:spPr>
          <a:xfrm>
            <a:off x="85787" y="71199"/>
            <a:ext cx="188904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36B03035-6A67-0C83-EE60-C6064AC95E2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58488BB2-5AC5-FF86-C253-A19E7444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23ED52D1-B11E-A5C3-4C25-BD8BE951D72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53CD-EF22-A7C2-3BA4-BCBF00E66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nk">
            <a:extLst>
              <a:ext uri="{FF2B5EF4-FFF2-40B4-BE49-F238E27FC236}">
                <a16:creationId xmlns:a16="http://schemas.microsoft.com/office/drawing/2014/main" id="{894FEE91-53CD-263F-3646-A0D14B5BD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 r="1069"/>
          <a:stretch/>
        </p:blipFill>
        <p:spPr>
          <a:xfrm>
            <a:off x="85787" y="71199"/>
            <a:ext cx="190596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9DCA6-F510-0025-976C-998EC0B5EF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5784E55-3DC6-3B2C-BCC5-BD13219677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6AF89AD-79FD-B431-3ECA-3EBEF4AE15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6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67BA3-71C0-643D-FA29-281A23D1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ple">
            <a:extLst>
              <a:ext uri="{FF2B5EF4-FFF2-40B4-BE49-F238E27FC236}">
                <a16:creationId xmlns:a16="http://schemas.microsoft.com/office/drawing/2014/main" id="{C9403327-3AC2-A1A1-3868-96A6AF7D3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" r="852"/>
          <a:stretch/>
        </p:blipFill>
        <p:spPr>
          <a:xfrm>
            <a:off x="85787" y="71199"/>
            <a:ext cx="191441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16CC2FA6-1385-CE9D-B18F-FA33E3421B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40E40B5F-CCFF-88B7-F0DD-30300445AD6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45538848-594E-CE12-A08C-A5EC28D8A2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4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7689-61F0-FE21-2256-1A8DF70F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yellow">
            <a:extLst>
              <a:ext uri="{FF2B5EF4-FFF2-40B4-BE49-F238E27FC236}">
                <a16:creationId xmlns:a16="http://schemas.microsoft.com/office/drawing/2014/main" id="{EF32FB49-4E0B-0682-9650-C08678A77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r="744"/>
          <a:stretch/>
        </p:blipFill>
        <p:spPr>
          <a:xfrm>
            <a:off x="85787" y="71199"/>
            <a:ext cx="191863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25BDE215-C02D-3A02-C404-4DAD04A7A1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787B4C87-F2CB-7FD1-637A-6C4C693F2C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DBD38555-9799-B5E6-3094-DBED84411D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8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2122-E442-A48C-31E6-1999648E1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1">
            <a:extLst>
              <a:ext uri="{FF2B5EF4-FFF2-40B4-BE49-F238E27FC236}">
                <a16:creationId xmlns:a16="http://schemas.microsoft.com/office/drawing/2014/main" id="{48444CDD-F473-CEBB-B9C1-5F7295F1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" r="690"/>
          <a:stretch/>
        </p:blipFill>
        <p:spPr>
          <a:xfrm>
            <a:off x="85787" y="71199"/>
            <a:ext cx="192075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02677653-8366-4ED4-EEE1-51F1F463D6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04808B0A-396D-4FBD-4AC5-2682B311E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38B32B7-E90B-9281-1050-E1757B6396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AB18-32FF-91C7-12E1-54546BDA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2">
            <a:extLst>
              <a:ext uri="{FF2B5EF4-FFF2-40B4-BE49-F238E27FC236}">
                <a16:creationId xmlns:a16="http://schemas.microsoft.com/office/drawing/2014/main" id="{BF5FB847-B609-F824-D2E7-338624B38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" r="662"/>
          <a:stretch/>
        </p:blipFill>
        <p:spPr>
          <a:xfrm>
            <a:off x="85787" y="71199"/>
            <a:ext cx="192182" cy="352425"/>
          </a:xfrm>
          <a:prstGeom prst="rect">
            <a:avLst/>
          </a:prstGeom>
        </p:spPr>
      </p:pic>
      <p:pic>
        <p:nvPicPr>
          <p:cNvPr id="2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0651BA56-4678-CE8C-6F6D-B92151152B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3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0299A8CF-92F6-712A-B75B-D31A8BC466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191042" y="173039"/>
            <a:ext cx="179071" cy="252927"/>
          </a:xfrm>
          <a:prstGeom prst="rect">
            <a:avLst/>
          </a:prstGeom>
        </p:spPr>
      </p:pic>
      <p:pic>
        <p:nvPicPr>
          <p:cNvPr id="4" name="3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D81178A9-6520-9DDB-DCAA-CCFDB221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66688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7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13</cp:revision>
  <dcterms:created xsi:type="dcterms:W3CDTF">2025-05-16T00:12:52Z</dcterms:created>
  <dcterms:modified xsi:type="dcterms:W3CDTF">2025-05-17T14:13:47Z</dcterms:modified>
</cp:coreProperties>
</file>