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>
        <p:scale>
          <a:sx n="300" d="100"/>
          <a:sy n="300" d="100"/>
        </p:scale>
        <p:origin x="10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81728F-1F7A-FD5A-5125-06A6C3CE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" y="71199"/>
            <a:ext cx="180975" cy="352425"/>
          </a:xfrm>
          <a:prstGeom prst="rect">
            <a:avLst/>
          </a:prstGeom>
        </p:spPr>
      </p:pic>
      <p:pic>
        <p:nvPicPr>
          <p:cNvPr id="12" name="Picture 11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5DC0CED-DCE1-660D-D623-D88858E7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9" y="2117"/>
            <a:ext cx="410917" cy="44841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10</cp:revision>
  <dcterms:created xsi:type="dcterms:W3CDTF">2025-05-16T00:12:52Z</dcterms:created>
  <dcterms:modified xsi:type="dcterms:W3CDTF">2025-05-16T11:48:45Z</dcterms:modified>
</cp:coreProperties>
</file>