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">
            <a:extLst>
              <a:ext uri="{FF2B5EF4-FFF2-40B4-BE49-F238E27FC236}">
                <a16:creationId xmlns:a16="http://schemas.microsoft.com/office/drawing/2014/main" id="{E7D1FCF9-BBD4-A928-238B-86EE124F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" r="230"/>
          <a:stretch/>
        </p:blipFill>
        <p:spPr>
          <a:xfrm>
            <a:off x="93981" y="250285"/>
            <a:ext cx="274955" cy="266700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" b="25035"/>
          <a:stretch/>
        </p:blipFill>
        <p:spPr bwMode="auto">
          <a:xfrm flipH="1">
            <a:off x="-62431" y="127834"/>
            <a:ext cx="545707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21</cp:revision>
  <dcterms:created xsi:type="dcterms:W3CDTF">2025-05-16T00:12:52Z</dcterms:created>
  <dcterms:modified xsi:type="dcterms:W3CDTF">2025-05-18T12:34:28Z</dcterms:modified>
</cp:coreProperties>
</file>