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6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>
            <a:off x="-198178" y="-66085"/>
            <a:ext cx="804538" cy="60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D58BFB-01FF-4036-1057-7FB5E41A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2" y="213190"/>
            <a:ext cx="276225" cy="323850"/>
          </a:xfrm>
          <a:prstGeom prst="ellipse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35"/>
          <a:stretch/>
        </p:blipFill>
        <p:spPr bwMode="auto">
          <a:xfrm flipH="1">
            <a:off x="-62582" y="127834"/>
            <a:ext cx="545858" cy="409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6A996B-2BCD-C429-31B6-1C4F5A55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3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15</cp:revision>
  <dcterms:created xsi:type="dcterms:W3CDTF">2025-05-16T00:12:52Z</dcterms:created>
  <dcterms:modified xsi:type="dcterms:W3CDTF">2025-05-16T17:19:17Z</dcterms:modified>
</cp:coreProperties>
</file>