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2"/>
  </p:notesMasterIdLst>
  <p:handoutMasterIdLst>
    <p:handoutMasterId r:id="rId3"/>
  </p:handoutMasterIdLst>
  <p:sldIdLst>
    <p:sldId id="256" r:id="rId17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ofia Pro Soft" panose="020B0000000000000000" pitchFamily="34" charset="0"/>
      <p:bold r:id="rId8"/>
    </p:embeddedFont>
    <p:embeddedFont>
      <p:font typeface="Tw Cen MT" panose="020B06020201040206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7666" autoAdjust="0"/>
  </p:normalViewPr>
  <p:slideViewPr>
    <p:cSldViewPr snapToGrid="0" snapToObjects="1">
      <p:cViewPr varScale="1">
        <p:scale>
          <a:sx n="52" d="100"/>
          <a:sy n="52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3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slide" Target="slides/slide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CFDED7-F7CC-4C60-9608-CCB74605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8292A-DC1C-4481-9A7C-17C3C321A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10E6-FF77-4063-BB50-59D616EEECA1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0B7CA-9E3D-4452-A42F-17FA7DF90B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4383-5D4D-4B02-B86F-7BBC7803E0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B4A8-A541-4F55-BED2-FFD2A8F4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89EF-FAE0-469A-B882-C88C0DD28788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85E25-A604-4B7E-B956-673FF6F3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9E55E-12AD-432F-BE78-FCC0710DC8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>
                <a:ln>
                  <a:noFill/>
                </a:ln>
                <a:noFill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299FAE07-9482-4539-84AD-C7F00D4B0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451859"/>
            <a:ext cx="12192000" cy="27317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C343D5D-42E2-4D43-9B89-7942E35B74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3588" y="377190"/>
            <a:ext cx="5291137" cy="307466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F059617-6DCB-412F-87EF-75CD30F41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8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r>
              <a:rPr lang="en-US" dirty="0"/>
              <a:t>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F108F-7270-4144-81B3-39C99FC4E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8038" y="-77220"/>
            <a:ext cx="1688738" cy="1213209"/>
          </a:xfrm>
          <a:prstGeom prst="rect">
            <a:avLst/>
          </a:prstGeom>
        </p:spPr>
      </p:pic>
      <p:pic>
        <p:nvPicPr>
          <p:cNvPr id="8" name="Picture 7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AA3169F-3A9F-42EB-9FC3-74B7F1A7D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2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9" presetClass="emph" presetSubtype="0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92D050"/>
                      </p:to>
                    </p:animClr>
                    <p:animClr clrSpc="rgb" dir="cw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fillcolor</p:attrName>
                        </p:attrNameLst>
                      </p:cBhvr>
                      <p:to>
                        <a:srgbClr val="92D050"/>
                      </p:to>
                    </p:animClr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16585E-69A3-E746-AC4B-4C686E72F906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956D39-0035-5A42-8F49-DA2E74D0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6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pdf"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Custom 2">
      <a:dk1>
        <a:srgbClr val="333539"/>
      </a:dk1>
      <a:lt1>
        <a:srgbClr val="333539"/>
      </a:lt1>
      <a:dk2>
        <a:srgbClr val="333539"/>
      </a:dk2>
      <a:lt2>
        <a:srgbClr val="333539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Sofia Pro Soft</vt:lpstr>
      <vt:lpstr>Calibri</vt:lpstr>
      <vt:lpstr>Tw Cen MT</vt:lpstr>
      <vt:lpstr>Droplet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Cooper Ahmad</cp:lastModifiedBy>
  <cp:revision>100</cp:revision>
  <dcterms:created xsi:type="dcterms:W3CDTF">2018-03-05T09:26:56Z</dcterms:created>
  <dcterms:modified xsi:type="dcterms:W3CDTF">2023-02-21T03:15:41Z</dcterms:modified>
</cp:coreProperties>
</file>