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8" r:id="rId1"/>
  </p:sldMasterIdLst>
  <p:notesMasterIdLst>
    <p:notesMasterId r:id="rId2"/>
  </p:notesMasterIdLst>
  <p:handoutMasterIdLst>
    <p:handoutMasterId r:id="rId3"/>
  </p:handoutMasterIdLst>
  <p:sldSz cx="12192000" cy="685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Sofia Pro Soft" panose="020B0000000000000000" pitchFamily="34" charset="0"/>
      <p:bold r:id="rId8"/>
    </p:embeddedFont>
    <p:embeddedFont>
      <p:font typeface="Tw Cen MT" panose="020B0602020104020603" pitchFamily="34" charset="0"/>
      <p:regular r:id="rId9"/>
      <p:bold r:id="rId10"/>
      <p:italic r:id="rId11"/>
      <p:boldItalic r:id="rId1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77666" autoAdjust="0"/>
  </p:normalViewPr>
  <p:slideViewPr>
    <p:cSldViewPr snapToGrid="0" snapToObjects="1">
      <p:cViewPr varScale="1">
        <p:scale>
          <a:sx n="55" d="100"/>
          <a:sy n="55" d="100"/>
        </p:scale>
        <p:origin x="9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>
      <p:cViewPr varScale="1">
        <p:scale>
          <a:sx n="48" d="100"/>
          <a:sy n="48" d="100"/>
        </p:scale>
        <p:origin x="27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handoutMaster" Target="handoutMasters/handout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notesMaster" Target="notesMasters/notesMaster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CFDED7-F7CC-4C60-9608-CCB7460582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8292A-DC1C-4481-9A7C-17C3C321A1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9F10E6-FF77-4063-BB50-59D616EEECA1}" type="datetimeFigureOut">
              <a:rPr lang="en-US" smtClean="0"/>
              <a:t>22-02-23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00B7CA-9E3D-4452-A42F-17FA7DF90B3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F4383-5D4D-4B02-B86F-7BBC7803E0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AB4A8-A541-4F55-BED2-FFD2A8F42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69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A389EF-FAE0-469A-B882-C88C0DD28788}" type="datetimeFigureOut">
              <a:rPr lang="en-US" smtClean="0"/>
              <a:t>22-02-23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85E25-A604-4B7E-B956-673FF6F3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82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9E55E-12AD-432F-BE78-FCC0710DC84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>
              <a:buNone/>
              <a:defRPr>
                <a:ln>
                  <a:noFill/>
                </a:ln>
                <a:noFill/>
              </a:defRPr>
            </a:lvl1pPr>
          </a:lstStyle>
          <a:p>
            <a:endParaRPr lang="en-US" dirty="0"/>
          </a:p>
        </p:txBody>
      </p:sp>
      <p:pic>
        <p:nvPicPr>
          <p:cNvPr id="5" name="Picture 4">
            <a:hlinkClick r:id="" action="ppaction://macro?name=AAAA_ChangeSlideTime"/>
            <a:extLst>
              <a:ext uri="{FF2B5EF4-FFF2-40B4-BE49-F238E27FC236}">
                <a16:creationId xmlns:a16="http://schemas.microsoft.com/office/drawing/2014/main" id="{299FAE07-9482-4539-84AD-C7F00D4B02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889" y="-77220"/>
            <a:ext cx="1688738" cy="1213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141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BCC356-1D49-403E-AF0D-E99202302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3451859"/>
            <a:ext cx="12192000" cy="27317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0" cap="none">
                <a:solidFill>
                  <a:schemeClr val="bg1">
                    <a:lumMod val="50000"/>
                  </a:schemeClr>
                </a:solidFill>
                <a:latin typeface="Sofia Pro Soft" panose="020B0000000000000000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C343D5D-42E2-4D43-9B89-7942E35B742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303588" y="377190"/>
            <a:ext cx="5291137" cy="3074669"/>
          </a:xfrm>
        </p:spPr>
        <p:txBody>
          <a:bodyPr/>
          <a:lstStyle/>
          <a:p>
            <a:endParaRPr lang="en-US"/>
          </a:p>
        </p:txBody>
      </p:sp>
      <p:pic>
        <p:nvPicPr>
          <p:cNvPr id="5" name="Picture 4">
            <a:hlinkClick r:id="" action="ppaction://macro?name=AAAA_ChangeSlideTime"/>
            <a:extLst>
              <a:ext uri="{FF2B5EF4-FFF2-40B4-BE49-F238E27FC236}">
                <a16:creationId xmlns:a16="http://schemas.microsoft.com/office/drawing/2014/main" id="{CF059617-6DCB-412F-87EF-75CD30F412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889" y="-77220"/>
            <a:ext cx="1688738" cy="1213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581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5BCC356-1D49-403E-AF0D-E99202302E5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0" cap="none">
                <a:solidFill>
                  <a:schemeClr val="bg1">
                    <a:lumMod val="50000"/>
                  </a:schemeClr>
                </a:solidFill>
                <a:latin typeface="Sofia Pro Soft" panose="020B0000000000000000" pitchFamily="34" charset="0"/>
              </a:defRPr>
            </a:lvl1pPr>
          </a:lstStyle>
          <a:p>
            <a:pPr lvl="0"/>
            <a:r>
              <a:rPr lang="en-US" dirty="0"/>
              <a:t>yes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F108F-7270-4144-81B3-39C99FC4E8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38038" y="-77220"/>
            <a:ext cx="1688738" cy="1213209"/>
          </a:xfrm>
          <a:prstGeom prst="rect">
            <a:avLst/>
          </a:prstGeom>
        </p:spPr>
      </p:pic>
      <p:pic>
        <p:nvPicPr>
          <p:cNvPr id="8" name="Picture 7">
            <a:hlinkClick r:id="" action="ppaction://macro?name=AAAA_ChangeSlideTime"/>
            <a:extLst>
              <a:ext uri="{FF2B5EF4-FFF2-40B4-BE49-F238E27FC236}">
                <a16:creationId xmlns:a16="http://schemas.microsoft.com/office/drawing/2014/main" id="{CAA3169F-3A9F-42EB-9FC3-74B7F1A7D5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77889" y="-77220"/>
            <a:ext cx="1688738" cy="121320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2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>
        <p:tmplLst>
          <p:tmpl lvl="1">
            <p:tnLst>
              <p:par>
                <p:cTn presetID="19" presetClass="emph" presetSubtype="0" fill="hold" nodeType="clickEffect">
                  <p:stCondLst>
                    <p:cond delay="0"/>
                  </p:stCondLst>
                  <p:childTnLst>
                    <p:animClr clrSpc="rgb" dir="cw">
                      <p:cBhvr override="childStyle">
                        <p:cTn dur="500" fill="hold"/>
                        <p:tgtEl>
                          <p:spTgt spid="7"/>
                        </p:tgtEl>
                        <p:attrNameLst>
                          <p:attrName>style.color</p:attrName>
                        </p:attrNameLst>
                      </p:cBhvr>
                      <p:to>
                        <a:srgbClr val="92D050"/>
                      </p:to>
                    </p:animClr>
                    <p:animClr clrSpc="rgb" dir="cw"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fillcolor</p:attrName>
                        </p:attrNameLst>
                      </p:cBhvr>
                      <p:to>
                        <a:srgbClr val="92D050"/>
                      </p:to>
                    </p:animClr>
                    <p:set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fill.type</p:attrName>
                        </p:attrNameLst>
                      </p:cBhvr>
                      <p:to>
                        <p:strVal val="solid"/>
                      </p:to>
                    </p:set>
                    <p:set>
                      <p:cBhvr>
                        <p:cTn dur="500" fill="hold"/>
                        <p:tgtEl>
                          <p:spTgt spid="7"/>
                        </p:tgtEl>
                        <p:attrNameLst>
                          <p:attrName>fill.on</p:attrName>
                        </p:attrNameLst>
                      </p:cBhvr>
                      <p:to>
                        <p:strVal val="tru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16585E-69A3-E746-AC4B-4C686E72F906}" type="datetimeFigureOut">
              <a:rPr lang="en-US" smtClean="0"/>
              <a:t>22-02-23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2956D39-0035-5A42-8F49-DA2E74D029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0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5" r:id="rId2"/>
    <p:sldLayoutId id="2147483696" r:id="rId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Droplet">
  <a:themeElements>
    <a:clrScheme name="Custom 2">
      <a:dk1>
        <a:srgbClr val="333539"/>
      </a:dk1>
      <a:lt1>
        <a:srgbClr val="333539"/>
      </a:lt1>
      <a:dk2>
        <a:srgbClr val="333539"/>
      </a:dk2>
      <a:lt2>
        <a:srgbClr val="333539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106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Tw Cen MT</vt:lpstr>
      <vt:lpstr>Sofia Pro Soft</vt:lpstr>
      <vt:lpstr>Droplet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Cooper Ahmad</cp:lastModifiedBy>
  <cp:revision>101</cp:revision>
  <dcterms:created xsi:type="dcterms:W3CDTF">2018-03-05T09:26:56Z</dcterms:created>
  <dcterms:modified xsi:type="dcterms:W3CDTF">2023-02-21T23:46:35Z</dcterms:modified>
</cp:coreProperties>
</file>