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FFC"/>
    <a:srgbClr val="F85680"/>
    <a:srgbClr val="E3C3C6"/>
    <a:srgbClr val="FEF582"/>
    <a:srgbClr val="FEF8A8"/>
    <a:srgbClr val="1EC8A0"/>
    <a:srgbClr val="D68484"/>
    <a:srgbClr val="FF8585"/>
    <a:srgbClr val="7C35B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1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 Ali-Mousa" userId="63ad6df3-3238-4c1e-a3bb-038443471530" providerId="ADAL" clId="{8F10A513-183E-4AA6-A5A6-07E903F01373}"/>
    <pc:docChg chg="undo redo custSel addSld delSld modSld sldOrd">
      <pc:chgData name="Reem Ali-Mousa" userId="63ad6df3-3238-4c1e-a3bb-038443471530" providerId="ADAL" clId="{8F10A513-183E-4AA6-A5A6-07E903F01373}" dt="2024-03-16T11:31:48.692" v="2905"/>
      <pc:docMkLst>
        <pc:docMk/>
      </pc:docMkLst>
      <pc:sldChg chg="addSp delSp modSp new mod modAnim">
        <pc:chgData name="Reem Ali-Mousa" userId="63ad6df3-3238-4c1e-a3bb-038443471530" providerId="ADAL" clId="{8F10A513-183E-4AA6-A5A6-07E903F01373}" dt="2024-03-15T10:44:08.462" v="134"/>
        <pc:sldMkLst>
          <pc:docMk/>
          <pc:sldMk cId="1447276161" sldId="256"/>
        </pc:sldMkLst>
        <pc:spChg chg="mod">
          <ac:chgData name="Reem Ali-Mousa" userId="63ad6df3-3238-4c1e-a3bb-038443471530" providerId="ADAL" clId="{8F10A513-183E-4AA6-A5A6-07E903F01373}" dt="2024-03-15T10:37:39.815" v="119" actId="1076"/>
          <ac:spMkLst>
            <pc:docMk/>
            <pc:sldMk cId="1447276161" sldId="256"/>
            <ac:spMk id="2" creationId="{FB39BF46-6944-C3F3-8EC2-693CFADBDF2F}"/>
          </ac:spMkLst>
        </pc:spChg>
        <pc:spChg chg="del">
          <ac:chgData name="Reem Ali-Mousa" userId="63ad6df3-3238-4c1e-a3bb-038443471530" providerId="ADAL" clId="{8F10A513-183E-4AA6-A5A6-07E903F01373}" dt="2024-03-15T10:20:13.810" v="1" actId="478"/>
          <ac:spMkLst>
            <pc:docMk/>
            <pc:sldMk cId="1447276161" sldId="256"/>
            <ac:spMk id="3" creationId="{83393F46-85A8-56CF-CD2C-C3925BB048CC}"/>
          </ac:spMkLst>
        </pc:spChg>
        <pc:spChg chg="add mod">
          <ac:chgData name="Reem Ali-Mousa" userId="63ad6df3-3238-4c1e-a3bb-038443471530" providerId="ADAL" clId="{8F10A513-183E-4AA6-A5A6-07E903F01373}" dt="2024-03-15T10:23:24.094" v="85" actId="1076"/>
          <ac:spMkLst>
            <pc:docMk/>
            <pc:sldMk cId="1447276161" sldId="256"/>
            <ac:spMk id="4" creationId="{FAD3085A-4958-3C21-357C-DEAABC283362}"/>
          </ac:spMkLst>
        </pc:spChg>
        <pc:picChg chg="add mod modCrop">
          <ac:chgData name="Reem Ali-Mousa" userId="63ad6df3-3238-4c1e-a3bb-038443471530" providerId="ADAL" clId="{8F10A513-183E-4AA6-A5A6-07E903F01373}" dt="2024-03-15T10:41:53.100" v="131" actId="1076"/>
          <ac:picMkLst>
            <pc:docMk/>
            <pc:sldMk cId="1447276161" sldId="256"/>
            <ac:picMk id="6" creationId="{B1A676D4-5A2D-9F9E-E6AA-D1009D2859C8}"/>
          </ac:picMkLst>
        </pc:picChg>
      </pc:sldChg>
      <pc:sldChg chg="addSp delSp modSp new mod modAnim">
        <pc:chgData name="Reem Ali-Mousa" userId="63ad6df3-3238-4c1e-a3bb-038443471530" providerId="ADAL" clId="{8F10A513-183E-4AA6-A5A6-07E903F01373}" dt="2024-03-15T11:44:36.125" v="1338" actId="122"/>
        <pc:sldMkLst>
          <pc:docMk/>
          <pc:sldMk cId="1876172203" sldId="257"/>
        </pc:sldMkLst>
        <pc:spChg chg="mod">
          <ac:chgData name="Reem Ali-Mousa" userId="63ad6df3-3238-4c1e-a3bb-038443471530" providerId="ADAL" clId="{8F10A513-183E-4AA6-A5A6-07E903F01373}" dt="2024-03-15T11:44:36.125" v="1338" actId="122"/>
          <ac:spMkLst>
            <pc:docMk/>
            <pc:sldMk cId="1876172203" sldId="257"/>
            <ac:spMk id="2" creationId="{D4C1D86C-0159-25B0-30E7-85479F4D3440}"/>
          </ac:spMkLst>
        </pc:spChg>
        <pc:spChg chg="del mod">
          <ac:chgData name="Reem Ali-Mousa" userId="63ad6df3-3238-4c1e-a3bb-038443471530" providerId="ADAL" clId="{8F10A513-183E-4AA6-A5A6-07E903F01373}" dt="2024-03-15T10:45:53.618" v="136" actId="478"/>
          <ac:spMkLst>
            <pc:docMk/>
            <pc:sldMk cId="1876172203" sldId="257"/>
            <ac:spMk id="3" creationId="{A77AD01D-5089-54E0-F552-2EF83BE4DCE8}"/>
          </ac:spMkLst>
        </pc:spChg>
        <pc:spChg chg="add mod">
          <ac:chgData name="Reem Ali-Mousa" userId="63ad6df3-3238-4c1e-a3bb-038443471530" providerId="ADAL" clId="{8F10A513-183E-4AA6-A5A6-07E903F01373}" dt="2024-03-15T11:22:53.011" v="1210" actId="20577"/>
          <ac:spMkLst>
            <pc:docMk/>
            <pc:sldMk cId="1876172203" sldId="257"/>
            <ac:spMk id="4" creationId="{FDBCABA5-F62C-6A0A-910D-F0940667622F}"/>
          </ac:spMkLst>
        </pc:spChg>
        <pc:spChg chg="add mod">
          <ac:chgData name="Reem Ali-Mousa" userId="63ad6df3-3238-4c1e-a3bb-038443471530" providerId="ADAL" clId="{8F10A513-183E-4AA6-A5A6-07E903F01373}" dt="2024-03-15T11:14:00.202" v="1164" actId="1076"/>
          <ac:spMkLst>
            <pc:docMk/>
            <pc:sldMk cId="1876172203" sldId="257"/>
            <ac:spMk id="5" creationId="{1E6DE110-E1FD-2E6E-8675-19BFCE592111}"/>
          </ac:spMkLst>
        </pc:spChg>
        <pc:spChg chg="add mod">
          <ac:chgData name="Reem Ali-Mousa" userId="63ad6df3-3238-4c1e-a3bb-038443471530" providerId="ADAL" clId="{8F10A513-183E-4AA6-A5A6-07E903F01373}" dt="2024-03-15T11:13:41.104" v="1159" actId="1076"/>
          <ac:spMkLst>
            <pc:docMk/>
            <pc:sldMk cId="1876172203" sldId="257"/>
            <ac:spMk id="6" creationId="{F66886FF-E9F1-5192-D89A-5E98A5495EF4}"/>
          </ac:spMkLst>
        </pc:spChg>
        <pc:spChg chg="add mod">
          <ac:chgData name="Reem Ali-Mousa" userId="63ad6df3-3238-4c1e-a3bb-038443471530" providerId="ADAL" clId="{8F10A513-183E-4AA6-A5A6-07E903F01373}" dt="2024-03-15T11:13:53.600" v="1163" actId="14100"/>
          <ac:spMkLst>
            <pc:docMk/>
            <pc:sldMk cId="1876172203" sldId="257"/>
            <ac:spMk id="7" creationId="{EA315911-6D7B-2E39-68C3-213754E6B2A1}"/>
          </ac:spMkLst>
        </pc:spChg>
        <pc:spChg chg="add mod">
          <ac:chgData name="Reem Ali-Mousa" userId="63ad6df3-3238-4c1e-a3bb-038443471530" providerId="ADAL" clId="{8F10A513-183E-4AA6-A5A6-07E903F01373}" dt="2024-03-15T11:14:22.662" v="1169" actId="1076"/>
          <ac:spMkLst>
            <pc:docMk/>
            <pc:sldMk cId="1876172203" sldId="257"/>
            <ac:spMk id="8" creationId="{344A80E8-A057-8BAE-5DE6-78E6ECADBCF4}"/>
          </ac:spMkLst>
        </pc:spChg>
        <pc:spChg chg="add mod ord">
          <ac:chgData name="Reem Ali-Mousa" userId="63ad6df3-3238-4c1e-a3bb-038443471530" providerId="ADAL" clId="{8F10A513-183E-4AA6-A5A6-07E903F01373}" dt="2024-03-15T11:11:07.999" v="1145" actId="170"/>
          <ac:spMkLst>
            <pc:docMk/>
            <pc:sldMk cId="1876172203" sldId="257"/>
            <ac:spMk id="9" creationId="{FFFA19B5-0247-EFB8-54FF-40BBC796DA9A}"/>
          </ac:spMkLst>
        </pc:spChg>
        <pc:picChg chg="add mod ord modCrop">
          <ac:chgData name="Reem Ali-Mousa" userId="63ad6df3-3238-4c1e-a3bb-038443471530" providerId="ADAL" clId="{8F10A513-183E-4AA6-A5A6-07E903F01373}" dt="2024-03-15T11:12:14.964" v="1156" actId="1076"/>
          <ac:picMkLst>
            <pc:docMk/>
            <pc:sldMk cId="1876172203" sldId="257"/>
            <ac:picMk id="11" creationId="{F1DDAB4A-7644-CDDD-DB0E-DA1CEE930B06}"/>
          </ac:picMkLst>
        </pc:picChg>
        <pc:picChg chg="add del mod">
          <ac:chgData name="Reem Ali-Mousa" userId="63ad6df3-3238-4c1e-a3bb-038443471530" providerId="ADAL" clId="{8F10A513-183E-4AA6-A5A6-07E903F01373}" dt="2024-03-15T11:10:06.826" v="1139" actId="478"/>
          <ac:picMkLst>
            <pc:docMk/>
            <pc:sldMk cId="1876172203" sldId="257"/>
            <ac:picMk id="12" creationId="{E2D54AAA-16C0-9FBE-6558-E1D1AF892A89}"/>
          </ac:picMkLst>
        </pc:picChg>
        <pc:picChg chg="add mod modCrop">
          <ac:chgData name="Reem Ali-Mousa" userId="63ad6df3-3238-4c1e-a3bb-038443471530" providerId="ADAL" clId="{8F10A513-183E-4AA6-A5A6-07E903F01373}" dt="2024-03-15T11:15:52.250" v="1178" actId="14100"/>
          <ac:picMkLst>
            <pc:docMk/>
            <pc:sldMk cId="1876172203" sldId="257"/>
            <ac:picMk id="14" creationId="{A7F5B778-6D2E-176C-9292-DC74A3FDD8B8}"/>
          </ac:picMkLst>
        </pc:picChg>
      </pc:sldChg>
      <pc:sldChg chg="addSp delSp modSp new mod modAnim">
        <pc:chgData name="Reem Ali-Mousa" userId="63ad6df3-3238-4c1e-a3bb-038443471530" providerId="ADAL" clId="{8F10A513-183E-4AA6-A5A6-07E903F01373}" dt="2024-03-15T11:48:24.504" v="1393"/>
        <pc:sldMkLst>
          <pc:docMk/>
          <pc:sldMk cId="3868254143" sldId="258"/>
        </pc:sldMkLst>
        <pc:spChg chg="mod">
          <ac:chgData name="Reem Ali-Mousa" userId="63ad6df3-3238-4c1e-a3bb-038443471530" providerId="ADAL" clId="{8F10A513-183E-4AA6-A5A6-07E903F01373}" dt="2024-03-15T11:47:19.970" v="1379" actId="20577"/>
          <ac:spMkLst>
            <pc:docMk/>
            <pc:sldMk cId="3868254143" sldId="258"/>
            <ac:spMk id="2" creationId="{EBE73B94-A0AA-894B-7314-A7D6F42EB4B3}"/>
          </ac:spMkLst>
        </pc:spChg>
        <pc:spChg chg="del">
          <ac:chgData name="Reem Ali-Mousa" userId="63ad6df3-3238-4c1e-a3bb-038443471530" providerId="ADAL" clId="{8F10A513-183E-4AA6-A5A6-07E903F01373}" dt="2024-03-15T11:31:27.862" v="1250"/>
          <ac:spMkLst>
            <pc:docMk/>
            <pc:sldMk cId="3868254143" sldId="258"/>
            <ac:spMk id="3" creationId="{44703311-4549-DF6F-8584-689F50D2532E}"/>
          </ac:spMkLst>
        </pc:spChg>
        <pc:spChg chg="add del mod">
          <ac:chgData name="Reem Ali-Mousa" userId="63ad6df3-3238-4c1e-a3bb-038443471530" providerId="ADAL" clId="{8F10A513-183E-4AA6-A5A6-07E903F01373}" dt="2024-03-15T11:35:03.136" v="1252" actId="931"/>
          <ac:spMkLst>
            <pc:docMk/>
            <pc:sldMk cId="3868254143" sldId="258"/>
            <ac:spMk id="5" creationId="{3B01AFA3-4597-1811-5A23-57D587DD8CF6}"/>
          </ac:spMkLst>
        </pc:spChg>
        <pc:spChg chg="add mod">
          <ac:chgData name="Reem Ali-Mousa" userId="63ad6df3-3238-4c1e-a3bb-038443471530" providerId="ADAL" clId="{8F10A513-183E-4AA6-A5A6-07E903F01373}" dt="2024-03-15T11:38:32.452" v="1284" actId="1076"/>
          <ac:spMkLst>
            <pc:docMk/>
            <pc:sldMk cId="3868254143" sldId="258"/>
            <ac:spMk id="8" creationId="{5CA6AFC7-980C-A63F-F5B8-E6F38176785F}"/>
          </ac:spMkLst>
        </pc:spChg>
        <pc:spChg chg="add mod">
          <ac:chgData name="Reem Ali-Mousa" userId="63ad6df3-3238-4c1e-a3bb-038443471530" providerId="ADAL" clId="{8F10A513-183E-4AA6-A5A6-07E903F01373}" dt="2024-03-15T11:41:32.935" v="1315" actId="14100"/>
          <ac:spMkLst>
            <pc:docMk/>
            <pc:sldMk cId="3868254143" sldId="258"/>
            <ac:spMk id="11" creationId="{371892A9-D1FD-95C7-ADCA-E98E8742A879}"/>
          </ac:spMkLst>
        </pc:spChg>
        <pc:spChg chg="add mod">
          <ac:chgData name="Reem Ali-Mousa" userId="63ad6df3-3238-4c1e-a3bb-038443471530" providerId="ADAL" clId="{8F10A513-183E-4AA6-A5A6-07E903F01373}" dt="2024-03-15T11:42:44.969" v="1333" actId="1076"/>
          <ac:spMkLst>
            <pc:docMk/>
            <pc:sldMk cId="3868254143" sldId="258"/>
            <ac:spMk id="23" creationId="{043BE3A9-AFC2-32D4-81C7-F9B732A709FE}"/>
          </ac:spMkLst>
        </pc:spChg>
        <pc:picChg chg="add del mod">
          <ac:chgData name="Reem Ali-Mousa" userId="63ad6df3-3238-4c1e-a3bb-038443471530" providerId="ADAL" clId="{8F10A513-183E-4AA6-A5A6-07E903F01373}" dt="2024-03-15T11:31:30.006" v="1251" actId="478"/>
          <ac:picMkLst>
            <pc:docMk/>
            <pc:sldMk cId="3868254143" sldId="258"/>
            <ac:picMk id="4" creationId="{E56F3B3A-9D3F-9020-9E7C-7B53617F758A}"/>
          </ac:picMkLst>
        </pc:picChg>
        <pc:picChg chg="add mod modCrop">
          <ac:chgData name="Reem Ali-Mousa" userId="63ad6df3-3238-4c1e-a3bb-038443471530" providerId="ADAL" clId="{8F10A513-183E-4AA6-A5A6-07E903F01373}" dt="2024-03-15T11:36:03.721" v="1259" actId="1076"/>
          <ac:picMkLst>
            <pc:docMk/>
            <pc:sldMk cId="3868254143" sldId="258"/>
            <ac:picMk id="7" creationId="{BEC7A172-645B-D606-F4BA-24239976B4D3}"/>
          </ac:picMkLst>
        </pc:picChg>
        <pc:cxnChg chg="add mod">
          <ac:chgData name="Reem Ali-Mousa" userId="63ad6df3-3238-4c1e-a3bb-038443471530" providerId="ADAL" clId="{8F10A513-183E-4AA6-A5A6-07E903F01373}" dt="2024-03-15T11:39:51.097" v="1288" actId="208"/>
          <ac:cxnSpMkLst>
            <pc:docMk/>
            <pc:sldMk cId="3868254143" sldId="258"/>
            <ac:cxnSpMk id="10" creationId="{54127AB9-CD29-7D63-9D0D-33A428F12283}"/>
          </ac:cxnSpMkLst>
        </pc:cxnChg>
        <pc:cxnChg chg="add mod">
          <ac:chgData name="Reem Ali-Mousa" userId="63ad6df3-3238-4c1e-a3bb-038443471530" providerId="ADAL" clId="{8F10A513-183E-4AA6-A5A6-07E903F01373}" dt="2024-03-15T11:41:55.266" v="1318" actId="14100"/>
          <ac:cxnSpMkLst>
            <pc:docMk/>
            <pc:sldMk cId="3868254143" sldId="258"/>
            <ac:cxnSpMk id="12" creationId="{A0C0E5BB-8A94-E22A-B852-1CBAF75B0A87}"/>
          </ac:cxnSpMkLst>
        </pc:cxnChg>
        <pc:cxnChg chg="add mod">
          <ac:chgData name="Reem Ali-Mousa" userId="63ad6df3-3238-4c1e-a3bb-038443471530" providerId="ADAL" clId="{8F10A513-183E-4AA6-A5A6-07E903F01373}" dt="2024-03-15T11:43:09.365" v="1336" actId="208"/>
          <ac:cxnSpMkLst>
            <pc:docMk/>
            <pc:sldMk cId="3868254143" sldId="258"/>
            <ac:cxnSpMk id="25" creationId="{2D3E6F78-AF23-2BA4-7766-2A32E97E23F5}"/>
          </ac:cxnSpMkLst>
        </pc:cxnChg>
      </pc:sldChg>
      <pc:sldChg chg="addSp delSp modSp new mod modTransition">
        <pc:chgData name="Reem Ali-Mousa" userId="63ad6df3-3238-4c1e-a3bb-038443471530" providerId="ADAL" clId="{8F10A513-183E-4AA6-A5A6-07E903F01373}" dt="2024-03-15T11:49:20.411" v="1406"/>
        <pc:sldMkLst>
          <pc:docMk/>
          <pc:sldMk cId="1669155210" sldId="259"/>
        </pc:sldMkLst>
        <pc:spChg chg="mod">
          <ac:chgData name="Reem Ali-Mousa" userId="63ad6df3-3238-4c1e-a3bb-038443471530" providerId="ADAL" clId="{8F10A513-183E-4AA6-A5A6-07E903F01373}" dt="2024-03-15T11:46:41.578" v="1377" actId="1076"/>
          <ac:spMkLst>
            <pc:docMk/>
            <pc:sldMk cId="1669155210" sldId="259"/>
            <ac:spMk id="2" creationId="{377C14D1-51CE-0252-6D5B-13B686FF6D1E}"/>
          </ac:spMkLst>
        </pc:spChg>
        <pc:spChg chg="del">
          <ac:chgData name="Reem Ali-Mousa" userId="63ad6df3-3238-4c1e-a3bb-038443471530" providerId="ADAL" clId="{8F10A513-183E-4AA6-A5A6-07E903F01373}" dt="2024-03-15T11:46:21.639" v="1370" actId="931"/>
          <ac:spMkLst>
            <pc:docMk/>
            <pc:sldMk cId="1669155210" sldId="259"/>
            <ac:spMk id="3" creationId="{4EC72019-7848-A887-DEC5-457D6D12DC0C}"/>
          </ac:spMkLst>
        </pc:spChg>
        <pc:picChg chg="add mod">
          <ac:chgData name="Reem Ali-Mousa" userId="63ad6df3-3238-4c1e-a3bb-038443471530" providerId="ADAL" clId="{8F10A513-183E-4AA6-A5A6-07E903F01373}" dt="2024-03-15T11:46:47.023" v="1378" actId="1076"/>
          <ac:picMkLst>
            <pc:docMk/>
            <pc:sldMk cId="1669155210" sldId="259"/>
            <ac:picMk id="5" creationId="{F38B1F52-57EE-CCCF-1317-6EF45D18775D}"/>
          </ac:picMkLst>
        </pc:picChg>
      </pc:sldChg>
      <pc:sldChg chg="addSp delSp modSp new mod modTransition">
        <pc:chgData name="Reem Ali-Mousa" userId="63ad6df3-3238-4c1e-a3bb-038443471530" providerId="ADAL" clId="{8F10A513-183E-4AA6-A5A6-07E903F01373}" dt="2024-03-15T12:34:37.855" v="1791"/>
        <pc:sldMkLst>
          <pc:docMk/>
          <pc:sldMk cId="1058070716" sldId="260"/>
        </pc:sldMkLst>
        <pc:spChg chg="mod">
          <ac:chgData name="Reem Ali-Mousa" userId="63ad6df3-3238-4c1e-a3bb-038443471530" providerId="ADAL" clId="{8F10A513-183E-4AA6-A5A6-07E903F01373}" dt="2024-03-15T12:29:55.742" v="1614" actId="1076"/>
          <ac:spMkLst>
            <pc:docMk/>
            <pc:sldMk cId="1058070716" sldId="260"/>
            <ac:spMk id="2" creationId="{B3EA7819-B181-D4F5-BED8-354A74008732}"/>
          </ac:spMkLst>
        </pc:spChg>
        <pc:spChg chg="del">
          <ac:chgData name="Reem Ali-Mousa" userId="63ad6df3-3238-4c1e-a3bb-038443471530" providerId="ADAL" clId="{8F10A513-183E-4AA6-A5A6-07E903F01373}" dt="2024-03-15T12:14:21.234" v="1408" actId="22"/>
          <ac:spMkLst>
            <pc:docMk/>
            <pc:sldMk cId="1058070716" sldId="260"/>
            <ac:spMk id="3" creationId="{408DF61A-3AD8-5AFF-6C1D-81D3DF641530}"/>
          </ac:spMkLst>
        </pc:spChg>
        <pc:spChg chg="add del">
          <ac:chgData name="Reem Ali-Mousa" userId="63ad6df3-3238-4c1e-a3bb-038443471530" providerId="ADAL" clId="{8F10A513-183E-4AA6-A5A6-07E903F01373}" dt="2024-03-15T12:16:32.213" v="1451" actId="478"/>
          <ac:spMkLst>
            <pc:docMk/>
            <pc:sldMk cId="1058070716" sldId="260"/>
            <ac:spMk id="7" creationId="{13F34642-D30B-8930-92B7-9DA3C2D06FB2}"/>
          </ac:spMkLst>
        </pc:spChg>
        <pc:spChg chg="add mod">
          <ac:chgData name="Reem Ali-Mousa" userId="63ad6df3-3238-4c1e-a3bb-038443471530" providerId="ADAL" clId="{8F10A513-183E-4AA6-A5A6-07E903F01373}" dt="2024-03-15T12:29:43.830" v="1612" actId="1076"/>
          <ac:spMkLst>
            <pc:docMk/>
            <pc:sldMk cId="1058070716" sldId="260"/>
            <ac:spMk id="9" creationId="{5B6EE362-6EE3-9800-88BA-AA48C31E7E80}"/>
          </ac:spMkLst>
        </pc:spChg>
        <pc:spChg chg="add del mod">
          <ac:chgData name="Reem Ali-Mousa" userId="63ad6df3-3238-4c1e-a3bb-038443471530" providerId="ADAL" clId="{8F10A513-183E-4AA6-A5A6-07E903F01373}" dt="2024-03-15T12:25:08.793" v="1596" actId="478"/>
          <ac:spMkLst>
            <pc:docMk/>
            <pc:sldMk cId="1058070716" sldId="260"/>
            <ac:spMk id="12" creationId="{2D722DDB-9B11-C409-3628-FBF31D85E8E7}"/>
          </ac:spMkLst>
        </pc:spChg>
        <pc:spChg chg="add mod">
          <ac:chgData name="Reem Ali-Mousa" userId="63ad6df3-3238-4c1e-a3bb-038443471530" providerId="ADAL" clId="{8F10A513-183E-4AA6-A5A6-07E903F01373}" dt="2024-03-15T12:30:01.378" v="1615" actId="1076"/>
          <ac:spMkLst>
            <pc:docMk/>
            <pc:sldMk cId="1058070716" sldId="260"/>
            <ac:spMk id="14" creationId="{AC61E95C-7774-BA64-1B75-55C8199CE248}"/>
          </ac:spMkLst>
        </pc:spChg>
        <pc:spChg chg="add mod">
          <ac:chgData name="Reem Ali-Mousa" userId="63ad6df3-3238-4c1e-a3bb-038443471530" providerId="ADAL" clId="{8F10A513-183E-4AA6-A5A6-07E903F01373}" dt="2024-03-15T12:25:32.713" v="1600" actId="571"/>
          <ac:spMkLst>
            <pc:docMk/>
            <pc:sldMk cId="1058070716" sldId="260"/>
            <ac:spMk id="16" creationId="{D63AAA3A-E81B-399A-6BD1-283DC06B544D}"/>
          </ac:spMkLst>
        </pc:spChg>
        <pc:spChg chg="add del mod">
          <ac:chgData name="Reem Ali-Mousa" userId="63ad6df3-3238-4c1e-a3bb-038443471530" providerId="ADAL" clId="{8F10A513-183E-4AA6-A5A6-07E903F01373}" dt="2024-03-15T12:25:32.044" v="1599" actId="478"/>
          <ac:spMkLst>
            <pc:docMk/>
            <pc:sldMk cId="1058070716" sldId="260"/>
            <ac:spMk id="18" creationId="{8C5DEEC0-0483-D494-8412-4D0C50F3079A}"/>
          </ac:spMkLst>
        </pc:spChg>
        <pc:spChg chg="add mod">
          <ac:chgData name="Reem Ali-Mousa" userId="63ad6df3-3238-4c1e-a3bb-038443471530" providerId="ADAL" clId="{8F10A513-183E-4AA6-A5A6-07E903F01373}" dt="2024-03-15T12:31:59.193" v="1687" actId="1076"/>
          <ac:spMkLst>
            <pc:docMk/>
            <pc:sldMk cId="1058070716" sldId="260"/>
            <ac:spMk id="23" creationId="{169E3EFD-5F4B-0684-2F55-E9F4D98B75DB}"/>
          </ac:spMkLst>
        </pc:spChg>
        <pc:spChg chg="add mod">
          <ac:chgData name="Reem Ali-Mousa" userId="63ad6df3-3238-4c1e-a3bb-038443471530" providerId="ADAL" clId="{8F10A513-183E-4AA6-A5A6-07E903F01373}" dt="2024-03-15T12:33:43.406" v="1779" actId="1076"/>
          <ac:spMkLst>
            <pc:docMk/>
            <pc:sldMk cId="1058070716" sldId="260"/>
            <ac:spMk id="24" creationId="{38F6B316-5B72-D99F-A198-8B173841ACD5}"/>
          </ac:spMkLst>
        </pc:spChg>
        <pc:spChg chg="add mod">
          <ac:chgData name="Reem Ali-Mousa" userId="63ad6df3-3238-4c1e-a3bb-038443471530" providerId="ADAL" clId="{8F10A513-183E-4AA6-A5A6-07E903F01373}" dt="2024-03-15T12:34:18.306" v="1790" actId="1076"/>
          <ac:spMkLst>
            <pc:docMk/>
            <pc:sldMk cId="1058070716" sldId="260"/>
            <ac:spMk id="25" creationId="{55DD072D-EE9E-73AA-D64C-EE2FC5FEF638}"/>
          </ac:spMkLst>
        </pc:spChg>
        <pc:picChg chg="add del mod ord modCrop">
          <ac:chgData name="Reem Ali-Mousa" userId="63ad6df3-3238-4c1e-a3bb-038443471530" providerId="ADAL" clId="{8F10A513-183E-4AA6-A5A6-07E903F01373}" dt="2024-03-15T12:29:37.951" v="1611" actId="1076"/>
          <ac:picMkLst>
            <pc:docMk/>
            <pc:sldMk cId="1058070716" sldId="260"/>
            <ac:picMk id="5" creationId="{2F718D42-74C2-8E4B-D0DB-B12C7F3CB8F0}"/>
          </ac:picMkLst>
        </pc:picChg>
        <pc:picChg chg="add del mod">
          <ac:chgData name="Reem Ali-Mousa" userId="63ad6df3-3238-4c1e-a3bb-038443471530" providerId="ADAL" clId="{8F10A513-183E-4AA6-A5A6-07E903F01373}" dt="2024-03-15T12:25:05.547" v="1594" actId="478"/>
          <ac:picMkLst>
            <pc:docMk/>
            <pc:sldMk cId="1058070716" sldId="260"/>
            <ac:picMk id="11" creationId="{A822D15A-DC97-A04F-6074-F83C2B0AEB41}"/>
          </ac:picMkLst>
        </pc:picChg>
        <pc:picChg chg="add mod">
          <ac:chgData name="Reem Ali-Mousa" userId="63ad6df3-3238-4c1e-a3bb-038443471530" providerId="ADAL" clId="{8F10A513-183E-4AA6-A5A6-07E903F01373}" dt="2024-03-15T12:29:52.614" v="1613" actId="1076"/>
          <ac:picMkLst>
            <pc:docMk/>
            <pc:sldMk cId="1058070716" sldId="260"/>
            <ac:picMk id="13" creationId="{48DEE7E0-F34D-5D18-274F-F41862AAA9F0}"/>
          </ac:picMkLst>
        </pc:picChg>
        <pc:picChg chg="add mod">
          <ac:chgData name="Reem Ali-Mousa" userId="63ad6df3-3238-4c1e-a3bb-038443471530" providerId="ADAL" clId="{8F10A513-183E-4AA6-A5A6-07E903F01373}" dt="2024-03-15T12:25:32.713" v="1600" actId="571"/>
          <ac:picMkLst>
            <pc:docMk/>
            <pc:sldMk cId="1058070716" sldId="260"/>
            <ac:picMk id="15" creationId="{3E873533-390C-F9E2-DCD9-DB72875EBFA2}"/>
          </ac:picMkLst>
        </pc:picChg>
        <pc:picChg chg="add mod modCrop">
          <ac:chgData name="Reem Ali-Mousa" userId="63ad6df3-3238-4c1e-a3bb-038443471530" providerId="ADAL" clId="{8F10A513-183E-4AA6-A5A6-07E903F01373}" dt="2024-03-15T12:30:06.139" v="1616" actId="1076"/>
          <ac:picMkLst>
            <pc:docMk/>
            <pc:sldMk cId="1058070716" sldId="260"/>
            <ac:picMk id="20" creationId="{5EC22276-5B00-DEC4-E25E-63A2CCA884AD}"/>
          </ac:picMkLst>
        </pc:picChg>
        <pc:picChg chg="add mod">
          <ac:chgData name="Reem Ali-Mousa" userId="63ad6df3-3238-4c1e-a3bb-038443471530" providerId="ADAL" clId="{8F10A513-183E-4AA6-A5A6-07E903F01373}" dt="2024-03-15T12:29:32.535" v="1610" actId="1076"/>
          <ac:picMkLst>
            <pc:docMk/>
            <pc:sldMk cId="1058070716" sldId="260"/>
            <ac:picMk id="22" creationId="{CDE0DCFF-45C5-6ED0-33C0-D7D11147D612}"/>
          </ac:picMkLst>
        </pc:picChg>
      </pc:sldChg>
      <pc:sldChg chg="addSp delSp modSp new mod modTransition">
        <pc:chgData name="Reem Ali-Mousa" userId="63ad6df3-3238-4c1e-a3bb-038443471530" providerId="ADAL" clId="{8F10A513-183E-4AA6-A5A6-07E903F01373}" dt="2024-03-15T13:04:27.128" v="2121"/>
        <pc:sldMkLst>
          <pc:docMk/>
          <pc:sldMk cId="4151816448" sldId="261"/>
        </pc:sldMkLst>
        <pc:spChg chg="del">
          <ac:chgData name="Reem Ali-Mousa" userId="63ad6df3-3238-4c1e-a3bb-038443471530" providerId="ADAL" clId="{8F10A513-183E-4AA6-A5A6-07E903F01373}" dt="2024-03-15T12:35:12.471" v="1793" actId="478"/>
          <ac:spMkLst>
            <pc:docMk/>
            <pc:sldMk cId="4151816448" sldId="261"/>
            <ac:spMk id="2" creationId="{A09BF587-4827-B921-7B49-B04E3E3A44DB}"/>
          </ac:spMkLst>
        </pc:spChg>
        <pc:spChg chg="del">
          <ac:chgData name="Reem Ali-Mousa" userId="63ad6df3-3238-4c1e-a3bb-038443471530" providerId="ADAL" clId="{8F10A513-183E-4AA6-A5A6-07E903F01373}" dt="2024-03-15T12:35:37.441" v="1794" actId="478"/>
          <ac:spMkLst>
            <pc:docMk/>
            <pc:sldMk cId="4151816448" sldId="261"/>
            <ac:spMk id="3" creationId="{A810B83D-EE9D-7739-D977-47C06C45677F}"/>
          </ac:spMkLst>
        </pc:spChg>
        <pc:spChg chg="add del mod">
          <ac:chgData name="Reem Ali-Mousa" userId="63ad6df3-3238-4c1e-a3bb-038443471530" providerId="ADAL" clId="{8F10A513-183E-4AA6-A5A6-07E903F01373}" dt="2024-03-15T12:54:59.336" v="1820" actId="478"/>
          <ac:spMkLst>
            <pc:docMk/>
            <pc:sldMk cId="4151816448" sldId="261"/>
            <ac:spMk id="22" creationId="{F5CEE354-39CE-57B7-A3C2-6C4D1F101CFF}"/>
          </ac:spMkLst>
        </pc:spChg>
        <pc:spChg chg="add mod">
          <ac:chgData name="Reem Ali-Mousa" userId="63ad6df3-3238-4c1e-a3bb-038443471530" providerId="ADAL" clId="{8F10A513-183E-4AA6-A5A6-07E903F01373}" dt="2024-03-15T12:57:44.248" v="1910" actId="207"/>
          <ac:spMkLst>
            <pc:docMk/>
            <pc:sldMk cId="4151816448" sldId="261"/>
            <ac:spMk id="23" creationId="{83662BE7-4693-877C-15A4-5EAC016D00D6}"/>
          </ac:spMkLst>
        </pc:spChg>
        <pc:spChg chg="add del mod">
          <ac:chgData name="Reem Ali-Mousa" userId="63ad6df3-3238-4c1e-a3bb-038443471530" providerId="ADAL" clId="{8F10A513-183E-4AA6-A5A6-07E903F01373}" dt="2024-03-15T12:56:43.118" v="1881" actId="478"/>
          <ac:spMkLst>
            <pc:docMk/>
            <pc:sldMk cId="4151816448" sldId="261"/>
            <ac:spMk id="24" creationId="{06284956-CEB8-115E-2C17-523161F1E454}"/>
          </ac:spMkLst>
        </pc:spChg>
        <pc:spChg chg="add del mod">
          <ac:chgData name="Reem Ali-Mousa" userId="63ad6df3-3238-4c1e-a3bb-038443471530" providerId="ADAL" clId="{8F10A513-183E-4AA6-A5A6-07E903F01373}" dt="2024-03-15T13:00:13.027" v="1963" actId="478"/>
          <ac:spMkLst>
            <pc:docMk/>
            <pc:sldMk cId="4151816448" sldId="261"/>
            <ac:spMk id="25" creationId="{743EA7CA-B6F2-92A6-FD6A-8C99C93CCFA0}"/>
          </ac:spMkLst>
        </pc:spChg>
        <pc:spChg chg="add del mod">
          <ac:chgData name="Reem Ali-Mousa" userId="63ad6df3-3238-4c1e-a3bb-038443471530" providerId="ADAL" clId="{8F10A513-183E-4AA6-A5A6-07E903F01373}" dt="2024-03-15T12:58:19.743" v="1915" actId="478"/>
          <ac:spMkLst>
            <pc:docMk/>
            <pc:sldMk cId="4151816448" sldId="261"/>
            <ac:spMk id="26" creationId="{95ADD752-967A-B95B-19E7-4CEBDC456F3B}"/>
          </ac:spMkLst>
        </pc:spChg>
        <pc:spChg chg="add mod">
          <ac:chgData name="Reem Ali-Mousa" userId="63ad6df3-3238-4c1e-a3bb-038443471530" providerId="ADAL" clId="{8F10A513-183E-4AA6-A5A6-07E903F01373}" dt="2024-03-15T13:00:10.048" v="1962" actId="20577"/>
          <ac:spMkLst>
            <pc:docMk/>
            <pc:sldMk cId="4151816448" sldId="261"/>
            <ac:spMk id="27" creationId="{EE7EDF37-7CBC-1EBF-1A28-0740B2128050}"/>
          </ac:spMkLst>
        </pc:spChg>
        <pc:spChg chg="add mod">
          <ac:chgData name="Reem Ali-Mousa" userId="63ad6df3-3238-4c1e-a3bb-038443471530" providerId="ADAL" clId="{8F10A513-183E-4AA6-A5A6-07E903F01373}" dt="2024-03-15T13:00:30.576" v="1965" actId="207"/>
          <ac:spMkLst>
            <pc:docMk/>
            <pc:sldMk cId="4151816448" sldId="261"/>
            <ac:spMk id="28" creationId="{3B6378BB-77C4-5930-9DE6-D12F6B232DC7}"/>
          </ac:spMkLst>
        </pc:spChg>
        <pc:spChg chg="add mod">
          <ac:chgData name="Reem Ali-Mousa" userId="63ad6df3-3238-4c1e-a3bb-038443471530" providerId="ADAL" clId="{8F10A513-183E-4AA6-A5A6-07E903F01373}" dt="2024-03-15T13:01:13.314" v="1998" actId="1076"/>
          <ac:spMkLst>
            <pc:docMk/>
            <pc:sldMk cId="4151816448" sldId="261"/>
            <ac:spMk id="29" creationId="{D83DE401-A565-6188-EE16-2457D139DAD9}"/>
          </ac:spMkLst>
        </pc:spChg>
        <pc:spChg chg="add mod">
          <ac:chgData name="Reem Ali-Mousa" userId="63ad6df3-3238-4c1e-a3bb-038443471530" providerId="ADAL" clId="{8F10A513-183E-4AA6-A5A6-07E903F01373}" dt="2024-03-15T13:02:26.589" v="2041" actId="1076"/>
          <ac:spMkLst>
            <pc:docMk/>
            <pc:sldMk cId="4151816448" sldId="261"/>
            <ac:spMk id="30" creationId="{1F538AD5-3C02-3B8E-FD74-97B39216B23A}"/>
          </ac:spMkLst>
        </pc:spChg>
        <pc:spChg chg="add mod">
          <ac:chgData name="Reem Ali-Mousa" userId="63ad6df3-3238-4c1e-a3bb-038443471530" providerId="ADAL" clId="{8F10A513-183E-4AA6-A5A6-07E903F01373}" dt="2024-03-15T13:03:05.993" v="2092" actId="1076"/>
          <ac:spMkLst>
            <pc:docMk/>
            <pc:sldMk cId="4151816448" sldId="261"/>
            <ac:spMk id="31" creationId="{21A2F087-A5AE-F9BE-D48A-7A328C0DF255}"/>
          </ac:spMkLst>
        </pc:spChg>
        <pc:spChg chg="add mod">
          <ac:chgData name="Reem Ali-Mousa" userId="63ad6df3-3238-4c1e-a3bb-038443471530" providerId="ADAL" clId="{8F10A513-183E-4AA6-A5A6-07E903F01373}" dt="2024-03-15T13:04:01.941" v="2120" actId="1076"/>
          <ac:spMkLst>
            <pc:docMk/>
            <pc:sldMk cId="4151816448" sldId="261"/>
            <ac:spMk id="32" creationId="{0AF69E60-C07B-337F-EE01-091989BDCCFD}"/>
          </ac:spMkLst>
        </pc:spChg>
        <pc:picChg chg="add mod">
          <ac:chgData name="Reem Ali-Mousa" userId="63ad6df3-3238-4c1e-a3bb-038443471530" providerId="ADAL" clId="{8F10A513-183E-4AA6-A5A6-07E903F01373}" dt="2024-03-15T12:35:41.268" v="1796" actId="1076"/>
          <ac:picMkLst>
            <pc:docMk/>
            <pc:sldMk cId="4151816448" sldId="261"/>
            <ac:picMk id="5" creationId="{5A6632F2-2E82-B028-EA60-D0B95CA6BB87}"/>
          </ac:picMkLst>
        </pc:picChg>
        <pc:picChg chg="add mod">
          <ac:chgData name="Reem Ali-Mousa" userId="63ad6df3-3238-4c1e-a3bb-038443471530" providerId="ADAL" clId="{8F10A513-183E-4AA6-A5A6-07E903F01373}" dt="2024-03-15T12:36:21.422" v="1799" actId="1076"/>
          <ac:picMkLst>
            <pc:docMk/>
            <pc:sldMk cId="4151816448" sldId="261"/>
            <ac:picMk id="7" creationId="{267FB495-98A7-A12B-3E59-C5F579D0C52A}"/>
          </ac:picMkLst>
        </pc:picChg>
        <pc:picChg chg="add mod">
          <ac:chgData name="Reem Ali-Mousa" userId="63ad6df3-3238-4c1e-a3bb-038443471530" providerId="ADAL" clId="{8F10A513-183E-4AA6-A5A6-07E903F01373}" dt="2024-03-15T12:36:51.899" v="1801" actId="1076"/>
          <ac:picMkLst>
            <pc:docMk/>
            <pc:sldMk cId="4151816448" sldId="261"/>
            <ac:picMk id="9" creationId="{983F7880-E61E-0A8C-7A22-2068B4971D23}"/>
          </ac:picMkLst>
        </pc:picChg>
        <pc:picChg chg="add del mod">
          <ac:chgData name="Reem Ali-Mousa" userId="63ad6df3-3238-4c1e-a3bb-038443471530" providerId="ADAL" clId="{8F10A513-183E-4AA6-A5A6-07E903F01373}" dt="2024-03-15T12:37:22.217" v="1804" actId="478"/>
          <ac:picMkLst>
            <pc:docMk/>
            <pc:sldMk cId="4151816448" sldId="261"/>
            <ac:picMk id="11" creationId="{08CC5B2E-DA04-06F8-FAFD-B0821BE7009D}"/>
          </ac:picMkLst>
        </pc:picChg>
        <pc:picChg chg="add mod">
          <ac:chgData name="Reem Ali-Mousa" userId="63ad6df3-3238-4c1e-a3bb-038443471530" providerId="ADAL" clId="{8F10A513-183E-4AA6-A5A6-07E903F01373}" dt="2024-03-15T12:37:39.284" v="1806" actId="1076"/>
          <ac:picMkLst>
            <pc:docMk/>
            <pc:sldMk cId="4151816448" sldId="261"/>
            <ac:picMk id="13" creationId="{8A422BA0-7A75-C2F9-9B38-3CE388E8517C}"/>
          </ac:picMkLst>
        </pc:picChg>
        <pc:picChg chg="add mod">
          <ac:chgData name="Reem Ali-Mousa" userId="63ad6df3-3238-4c1e-a3bb-038443471530" providerId="ADAL" clId="{8F10A513-183E-4AA6-A5A6-07E903F01373}" dt="2024-03-15T12:39:21.614" v="1816" actId="1076"/>
          <ac:picMkLst>
            <pc:docMk/>
            <pc:sldMk cId="4151816448" sldId="261"/>
            <ac:picMk id="15" creationId="{777FDC1B-C308-8785-43ED-44F7ACF8B8F1}"/>
          </ac:picMkLst>
        </pc:picChg>
        <pc:picChg chg="add mod">
          <ac:chgData name="Reem Ali-Mousa" userId="63ad6df3-3238-4c1e-a3bb-038443471530" providerId="ADAL" clId="{8F10A513-183E-4AA6-A5A6-07E903F01373}" dt="2024-03-15T12:38:34.494" v="1810" actId="1076"/>
          <ac:picMkLst>
            <pc:docMk/>
            <pc:sldMk cId="4151816448" sldId="261"/>
            <ac:picMk id="17" creationId="{BC78315F-A7F2-1955-0C67-61DAFD3AE490}"/>
          </ac:picMkLst>
        </pc:picChg>
        <pc:picChg chg="add mod">
          <ac:chgData name="Reem Ali-Mousa" userId="63ad6df3-3238-4c1e-a3bb-038443471530" providerId="ADAL" clId="{8F10A513-183E-4AA6-A5A6-07E903F01373}" dt="2024-03-15T12:39:24.467" v="1817" actId="1076"/>
          <ac:picMkLst>
            <pc:docMk/>
            <pc:sldMk cId="4151816448" sldId="261"/>
            <ac:picMk id="19" creationId="{50970250-79B1-A61A-3B28-A2461E511B1B}"/>
          </ac:picMkLst>
        </pc:picChg>
        <pc:picChg chg="add mod">
          <ac:chgData name="Reem Ali-Mousa" userId="63ad6df3-3238-4c1e-a3bb-038443471530" providerId="ADAL" clId="{8F10A513-183E-4AA6-A5A6-07E903F01373}" dt="2024-03-15T12:39:18.574" v="1815" actId="1076"/>
          <ac:picMkLst>
            <pc:docMk/>
            <pc:sldMk cId="4151816448" sldId="261"/>
            <ac:picMk id="21" creationId="{7697C9D5-47DD-8C2F-21F7-5A3517B19C23}"/>
          </ac:picMkLst>
        </pc:picChg>
      </pc:sldChg>
      <pc:sldChg chg="addSp delSp modSp new mod modTransition delAnim modAnim">
        <pc:chgData name="Reem Ali-Mousa" userId="63ad6df3-3238-4c1e-a3bb-038443471530" providerId="ADAL" clId="{8F10A513-183E-4AA6-A5A6-07E903F01373}" dt="2024-03-15T20:02:30.523" v="2869"/>
        <pc:sldMkLst>
          <pc:docMk/>
          <pc:sldMk cId="445237004" sldId="262"/>
        </pc:sldMkLst>
        <pc:spChg chg="mod">
          <ac:chgData name="Reem Ali-Mousa" userId="63ad6df3-3238-4c1e-a3bb-038443471530" providerId="ADAL" clId="{8F10A513-183E-4AA6-A5A6-07E903F01373}" dt="2024-03-15T19:58:23.461" v="2840" actId="20577"/>
          <ac:spMkLst>
            <pc:docMk/>
            <pc:sldMk cId="445237004" sldId="262"/>
            <ac:spMk id="2" creationId="{9FA400D9-CC7E-4758-2E48-F34D2F15993C}"/>
          </ac:spMkLst>
        </pc:spChg>
        <pc:spChg chg="del">
          <ac:chgData name="Reem Ali-Mousa" userId="63ad6df3-3238-4c1e-a3bb-038443471530" providerId="ADAL" clId="{8F10A513-183E-4AA6-A5A6-07E903F01373}" dt="2024-03-15T13:19:55.703" v="2141" actId="931"/>
          <ac:spMkLst>
            <pc:docMk/>
            <pc:sldMk cId="445237004" sldId="262"/>
            <ac:spMk id="3" creationId="{4961D27D-BE56-D140-E68A-5FDA117F37DE}"/>
          </ac:spMkLst>
        </pc:spChg>
        <pc:picChg chg="add mod">
          <ac:chgData name="Reem Ali-Mousa" userId="63ad6df3-3238-4c1e-a3bb-038443471530" providerId="ADAL" clId="{8F10A513-183E-4AA6-A5A6-07E903F01373}" dt="2024-03-15T19:58:57.061" v="2847" actId="14100"/>
          <ac:picMkLst>
            <pc:docMk/>
            <pc:sldMk cId="445237004" sldId="262"/>
            <ac:picMk id="4" creationId="{709565AC-BEFE-13A0-A465-859980049B94}"/>
          </ac:picMkLst>
        </pc:picChg>
        <pc:picChg chg="add mod">
          <ac:chgData name="Reem Ali-Mousa" userId="63ad6df3-3238-4c1e-a3bb-038443471530" providerId="ADAL" clId="{8F10A513-183E-4AA6-A5A6-07E903F01373}" dt="2024-03-15T19:58:45.783" v="2843" actId="1076"/>
          <ac:picMkLst>
            <pc:docMk/>
            <pc:sldMk cId="445237004" sldId="262"/>
            <ac:picMk id="5" creationId="{45A2D3F1-8D32-2123-F5BB-1B3DC4B11904}"/>
          </ac:picMkLst>
        </pc:picChg>
        <pc:picChg chg="add del mod">
          <ac:chgData name="Reem Ali-Mousa" userId="63ad6df3-3238-4c1e-a3bb-038443471530" providerId="ADAL" clId="{8F10A513-183E-4AA6-A5A6-07E903F01373}" dt="2024-03-15T19:58:26.804" v="2841" actId="478"/>
          <ac:picMkLst>
            <pc:docMk/>
            <pc:sldMk cId="445237004" sldId="262"/>
            <ac:picMk id="7" creationId="{F4D7F3DA-5D39-F667-3D5B-DF639774CD79}"/>
          </ac:picMkLst>
        </pc:picChg>
        <pc:picChg chg="add del mod">
          <ac:chgData name="Reem Ali-Mousa" userId="63ad6df3-3238-4c1e-a3bb-038443471530" providerId="ADAL" clId="{8F10A513-183E-4AA6-A5A6-07E903F01373}" dt="2024-03-15T19:58:39.892" v="2842" actId="478"/>
          <ac:picMkLst>
            <pc:docMk/>
            <pc:sldMk cId="445237004" sldId="262"/>
            <ac:picMk id="8" creationId="{0C9E7BA5-0FE9-FE7C-EFE2-0C5CC1E2FD77}"/>
          </ac:picMkLst>
        </pc:picChg>
      </pc:sldChg>
      <pc:sldChg chg="add del">
        <pc:chgData name="Reem Ali-Mousa" userId="63ad6df3-3238-4c1e-a3bb-038443471530" providerId="ADAL" clId="{8F10A513-183E-4AA6-A5A6-07E903F01373}" dt="2024-03-15T13:05:11.003" v="2123" actId="47"/>
        <pc:sldMkLst>
          <pc:docMk/>
          <pc:sldMk cId="1164774223" sldId="262"/>
        </pc:sldMkLst>
      </pc:sldChg>
      <pc:sldChg chg="addSp delSp modSp new mod modTransition modAnim">
        <pc:chgData name="Reem Ali-Mousa" userId="63ad6df3-3238-4c1e-a3bb-038443471530" providerId="ADAL" clId="{8F10A513-183E-4AA6-A5A6-07E903F01373}" dt="2024-03-15T13:38:52.441" v="2274"/>
        <pc:sldMkLst>
          <pc:docMk/>
          <pc:sldMk cId="2828176291" sldId="263"/>
        </pc:sldMkLst>
        <pc:spChg chg="mod">
          <ac:chgData name="Reem Ali-Mousa" userId="63ad6df3-3238-4c1e-a3bb-038443471530" providerId="ADAL" clId="{8F10A513-183E-4AA6-A5A6-07E903F01373}" dt="2024-03-15T13:24:24.139" v="2172" actId="20577"/>
          <ac:spMkLst>
            <pc:docMk/>
            <pc:sldMk cId="2828176291" sldId="263"/>
            <ac:spMk id="2" creationId="{D958519E-72E7-A7DF-BDCB-4F19F226ABB4}"/>
          </ac:spMkLst>
        </pc:spChg>
        <pc:spChg chg="del">
          <ac:chgData name="Reem Ali-Mousa" userId="63ad6df3-3238-4c1e-a3bb-038443471530" providerId="ADAL" clId="{8F10A513-183E-4AA6-A5A6-07E903F01373}" dt="2024-03-15T13:25:10.473" v="2173" actId="931"/>
          <ac:spMkLst>
            <pc:docMk/>
            <pc:sldMk cId="2828176291" sldId="263"/>
            <ac:spMk id="3" creationId="{2ACF525A-75E8-2365-A916-8860764C85A0}"/>
          </ac:spMkLst>
        </pc:spChg>
        <pc:picChg chg="add mod">
          <ac:chgData name="Reem Ali-Mousa" userId="63ad6df3-3238-4c1e-a3bb-038443471530" providerId="ADAL" clId="{8F10A513-183E-4AA6-A5A6-07E903F01373}" dt="2024-03-15T13:26:04.372" v="2180" actId="1035"/>
          <ac:picMkLst>
            <pc:docMk/>
            <pc:sldMk cId="2828176291" sldId="263"/>
            <ac:picMk id="5" creationId="{DE0AD765-11F7-A373-259E-EFD373C3DF2C}"/>
          </ac:picMkLst>
        </pc:picChg>
      </pc:sldChg>
      <pc:sldChg chg="addSp delSp modSp new mod modTransition">
        <pc:chgData name="Reem Ali-Mousa" userId="63ad6df3-3238-4c1e-a3bb-038443471530" providerId="ADAL" clId="{8F10A513-183E-4AA6-A5A6-07E903F01373}" dt="2024-03-15T19:23:57.709" v="2410"/>
        <pc:sldMkLst>
          <pc:docMk/>
          <pc:sldMk cId="1149295748" sldId="264"/>
        </pc:sldMkLst>
        <pc:spChg chg="mod">
          <ac:chgData name="Reem Ali-Mousa" userId="63ad6df3-3238-4c1e-a3bb-038443471530" providerId="ADAL" clId="{8F10A513-183E-4AA6-A5A6-07E903F01373}" dt="2024-03-15T18:11:54.632" v="2379" actId="1076"/>
          <ac:spMkLst>
            <pc:docMk/>
            <pc:sldMk cId="1149295748" sldId="264"/>
            <ac:spMk id="2" creationId="{B38C184D-19F8-40E1-58EA-4B845B39D4AF}"/>
          </ac:spMkLst>
        </pc:spChg>
        <pc:spChg chg="del">
          <ac:chgData name="Reem Ali-Mousa" userId="63ad6df3-3238-4c1e-a3bb-038443471530" providerId="ADAL" clId="{8F10A513-183E-4AA6-A5A6-07E903F01373}" dt="2024-03-15T18:11:50.716" v="2378" actId="931"/>
          <ac:spMkLst>
            <pc:docMk/>
            <pc:sldMk cId="1149295748" sldId="264"/>
            <ac:spMk id="3" creationId="{F815C1A9-66BE-048F-E11B-587AB5ADE88D}"/>
          </ac:spMkLst>
        </pc:spChg>
        <pc:spChg chg="add del mod">
          <ac:chgData name="Reem Ali-Mousa" userId="63ad6df3-3238-4c1e-a3bb-038443471530" providerId="ADAL" clId="{8F10A513-183E-4AA6-A5A6-07E903F01373}" dt="2024-03-15T18:27:04.414" v="2386"/>
          <ac:spMkLst>
            <pc:docMk/>
            <pc:sldMk cId="1149295748" sldId="264"/>
            <ac:spMk id="7" creationId="{E9A6FACF-6662-4AB5-ABDE-F309156E0CF4}"/>
          </ac:spMkLst>
        </pc:spChg>
        <pc:spChg chg="add del mod">
          <ac:chgData name="Reem Ali-Mousa" userId="63ad6df3-3238-4c1e-a3bb-038443471530" providerId="ADAL" clId="{8F10A513-183E-4AA6-A5A6-07E903F01373}" dt="2024-03-15T19:20:44.741" v="2393"/>
          <ac:spMkLst>
            <pc:docMk/>
            <pc:sldMk cId="1149295748" sldId="264"/>
            <ac:spMk id="11" creationId="{C4149260-FC5E-1DE0-A11B-E0E5173D696A}"/>
          </ac:spMkLst>
        </pc:spChg>
        <pc:spChg chg="add mod">
          <ac:chgData name="Reem Ali-Mousa" userId="63ad6df3-3238-4c1e-a3bb-038443471530" providerId="ADAL" clId="{8F10A513-183E-4AA6-A5A6-07E903F01373}" dt="2024-03-15T19:23:03.953" v="2409" actId="20577"/>
          <ac:spMkLst>
            <pc:docMk/>
            <pc:sldMk cId="1149295748" sldId="264"/>
            <ac:spMk id="17" creationId="{2B0B9990-99A9-86FE-2572-59F4A04B3881}"/>
          </ac:spMkLst>
        </pc:spChg>
        <pc:picChg chg="add del mod modCrop">
          <ac:chgData name="Reem Ali-Mousa" userId="63ad6df3-3238-4c1e-a3bb-038443471530" providerId="ADAL" clId="{8F10A513-183E-4AA6-A5A6-07E903F01373}" dt="2024-03-15T18:13:27.241" v="2385" actId="478"/>
          <ac:picMkLst>
            <pc:docMk/>
            <pc:sldMk cId="1149295748" sldId="264"/>
            <ac:picMk id="5" creationId="{D08FB732-3FC4-BCDD-7597-23F44456A31D}"/>
          </ac:picMkLst>
        </pc:picChg>
        <pc:picChg chg="add del mod">
          <ac:chgData name="Reem Ali-Mousa" userId="63ad6df3-3238-4c1e-a3bb-038443471530" providerId="ADAL" clId="{8F10A513-183E-4AA6-A5A6-07E903F01373}" dt="2024-03-15T19:20:44.299" v="2392" actId="478"/>
          <ac:picMkLst>
            <pc:docMk/>
            <pc:sldMk cId="1149295748" sldId="264"/>
            <ac:picMk id="9" creationId="{67C17A6D-11EA-BB22-4F17-42F169954B0E}"/>
          </ac:picMkLst>
        </pc:picChg>
        <pc:picChg chg="add mod">
          <ac:chgData name="Reem Ali-Mousa" userId="63ad6df3-3238-4c1e-a3bb-038443471530" providerId="ADAL" clId="{8F10A513-183E-4AA6-A5A6-07E903F01373}" dt="2024-03-15T19:20:51.923" v="2396" actId="1076"/>
          <ac:picMkLst>
            <pc:docMk/>
            <pc:sldMk cId="1149295748" sldId="264"/>
            <ac:picMk id="13" creationId="{88A29DA0-19A3-63A2-8DEC-CB081C7D5618}"/>
          </ac:picMkLst>
        </pc:picChg>
        <pc:picChg chg="add mod modCrop">
          <ac:chgData name="Reem Ali-Mousa" userId="63ad6df3-3238-4c1e-a3bb-038443471530" providerId="ADAL" clId="{8F10A513-183E-4AA6-A5A6-07E903F01373}" dt="2024-03-15T19:21:28.838" v="2401" actId="1076"/>
          <ac:picMkLst>
            <pc:docMk/>
            <pc:sldMk cId="1149295748" sldId="264"/>
            <ac:picMk id="15" creationId="{20F2BED7-708F-D237-06E6-7DCA613A80A1}"/>
          </ac:picMkLst>
        </pc:picChg>
      </pc:sldChg>
      <pc:sldChg chg="addSp delSp modSp new mod modTransition modAnim">
        <pc:chgData name="Reem Ali-Mousa" userId="63ad6df3-3238-4c1e-a3bb-038443471530" providerId="ADAL" clId="{8F10A513-183E-4AA6-A5A6-07E903F01373}" dt="2024-03-15T13:37:48.202" v="2271"/>
        <pc:sldMkLst>
          <pc:docMk/>
          <pc:sldMk cId="1530919757" sldId="265"/>
        </pc:sldMkLst>
        <pc:spChg chg="mod">
          <ac:chgData name="Reem Ali-Mousa" userId="63ad6df3-3238-4c1e-a3bb-038443471530" providerId="ADAL" clId="{8F10A513-183E-4AA6-A5A6-07E903F01373}" dt="2024-03-15T13:35:31.915" v="2251" actId="1076"/>
          <ac:spMkLst>
            <pc:docMk/>
            <pc:sldMk cId="1530919757" sldId="265"/>
            <ac:spMk id="2" creationId="{721195FC-32FA-5AE3-29F9-AEB01AB0E55E}"/>
          </ac:spMkLst>
        </pc:spChg>
        <pc:spChg chg="del">
          <ac:chgData name="Reem Ali-Mousa" userId="63ad6df3-3238-4c1e-a3bb-038443471530" providerId="ADAL" clId="{8F10A513-183E-4AA6-A5A6-07E903F01373}" dt="2024-03-15T13:32:31.541" v="2220" actId="931"/>
          <ac:spMkLst>
            <pc:docMk/>
            <pc:sldMk cId="1530919757" sldId="265"/>
            <ac:spMk id="3" creationId="{8BC9CFBE-3D5E-AC7D-E6BE-B056DB955986}"/>
          </ac:spMkLst>
        </pc:spChg>
        <pc:picChg chg="add mod modCrop">
          <ac:chgData name="Reem Ali-Mousa" userId="63ad6df3-3238-4c1e-a3bb-038443471530" providerId="ADAL" clId="{8F10A513-183E-4AA6-A5A6-07E903F01373}" dt="2024-03-15T13:37:21.917" v="2268" actId="1440"/>
          <ac:picMkLst>
            <pc:docMk/>
            <pc:sldMk cId="1530919757" sldId="265"/>
            <ac:picMk id="5" creationId="{717E58D8-2B11-2429-5158-90182C3FE8C5}"/>
          </ac:picMkLst>
        </pc:picChg>
        <pc:picChg chg="add mod modCrop">
          <ac:chgData name="Reem Ali-Mousa" userId="63ad6df3-3238-4c1e-a3bb-038443471530" providerId="ADAL" clId="{8F10A513-183E-4AA6-A5A6-07E903F01373}" dt="2024-03-15T13:37:21.917" v="2268" actId="1440"/>
          <ac:picMkLst>
            <pc:docMk/>
            <pc:sldMk cId="1530919757" sldId="265"/>
            <ac:picMk id="7" creationId="{C4658F03-20A3-FF9A-312C-8A641448F572}"/>
          </ac:picMkLst>
        </pc:picChg>
        <pc:picChg chg="add mod modCrop">
          <ac:chgData name="Reem Ali-Mousa" userId="63ad6df3-3238-4c1e-a3bb-038443471530" providerId="ADAL" clId="{8F10A513-183E-4AA6-A5A6-07E903F01373}" dt="2024-03-15T13:37:21.917" v="2268" actId="1440"/>
          <ac:picMkLst>
            <pc:docMk/>
            <pc:sldMk cId="1530919757" sldId="265"/>
            <ac:picMk id="9" creationId="{730ED1B0-C2D9-84F1-0810-7F2D5C9DFA09}"/>
          </ac:picMkLst>
        </pc:picChg>
        <pc:picChg chg="add mod modCrop">
          <ac:chgData name="Reem Ali-Mousa" userId="63ad6df3-3238-4c1e-a3bb-038443471530" providerId="ADAL" clId="{8F10A513-183E-4AA6-A5A6-07E903F01373}" dt="2024-03-15T13:37:21.917" v="2268" actId="1440"/>
          <ac:picMkLst>
            <pc:docMk/>
            <pc:sldMk cId="1530919757" sldId="265"/>
            <ac:picMk id="11" creationId="{D554AFAD-CD8B-56A4-2E52-90B25A999102}"/>
          </ac:picMkLst>
        </pc:picChg>
      </pc:sldChg>
      <pc:sldChg chg="addSp modSp new mod modTransition">
        <pc:chgData name="Reem Ali-Mousa" userId="63ad6df3-3238-4c1e-a3bb-038443471530" providerId="ADAL" clId="{8F10A513-183E-4AA6-A5A6-07E903F01373}" dt="2024-03-15T19:38:13.237" v="2830" actId="20577"/>
        <pc:sldMkLst>
          <pc:docMk/>
          <pc:sldMk cId="2661146336" sldId="266"/>
        </pc:sldMkLst>
        <pc:spChg chg="mod">
          <ac:chgData name="Reem Ali-Mousa" userId="63ad6df3-3238-4c1e-a3bb-038443471530" providerId="ADAL" clId="{8F10A513-183E-4AA6-A5A6-07E903F01373}" dt="2024-03-15T13:46:24.816" v="2354" actId="1076"/>
          <ac:spMkLst>
            <pc:docMk/>
            <pc:sldMk cId="2661146336" sldId="266"/>
            <ac:spMk id="2" creationId="{B2E66526-2ADB-3B66-911E-E206597F34F7}"/>
          </ac:spMkLst>
        </pc:spChg>
        <pc:spChg chg="mod">
          <ac:chgData name="Reem Ali-Mousa" userId="63ad6df3-3238-4c1e-a3bb-038443471530" providerId="ADAL" clId="{8F10A513-183E-4AA6-A5A6-07E903F01373}" dt="2024-03-15T19:38:13.237" v="2830" actId="20577"/>
          <ac:spMkLst>
            <pc:docMk/>
            <pc:sldMk cId="2661146336" sldId="266"/>
            <ac:spMk id="3" creationId="{8388F8DD-B1AF-5D3B-2B75-3CCA212F6031}"/>
          </ac:spMkLst>
        </pc:spChg>
        <pc:picChg chg="add mod">
          <ac:chgData name="Reem Ali-Mousa" userId="63ad6df3-3238-4c1e-a3bb-038443471530" providerId="ADAL" clId="{8F10A513-183E-4AA6-A5A6-07E903F01373}" dt="2024-03-15T13:49:33.489" v="2372" actId="1076"/>
          <ac:picMkLst>
            <pc:docMk/>
            <pc:sldMk cId="2661146336" sldId="266"/>
            <ac:picMk id="5" creationId="{26E6C313-6855-57E9-6223-A4357B5EAD62}"/>
          </ac:picMkLst>
        </pc:picChg>
        <pc:picChg chg="add mod">
          <ac:chgData name="Reem Ali-Mousa" userId="63ad6df3-3238-4c1e-a3bb-038443471530" providerId="ADAL" clId="{8F10A513-183E-4AA6-A5A6-07E903F01373}" dt="2024-03-15T13:49:35.982" v="2373" actId="1076"/>
          <ac:picMkLst>
            <pc:docMk/>
            <pc:sldMk cId="2661146336" sldId="266"/>
            <ac:picMk id="7" creationId="{647A72FC-8D0E-A088-A826-207E3E6F2CDA}"/>
          </ac:picMkLst>
        </pc:picChg>
        <pc:picChg chg="add mod">
          <ac:chgData name="Reem Ali-Mousa" userId="63ad6df3-3238-4c1e-a3bb-038443471530" providerId="ADAL" clId="{8F10A513-183E-4AA6-A5A6-07E903F01373}" dt="2024-03-15T13:49:39.352" v="2374" actId="1076"/>
          <ac:picMkLst>
            <pc:docMk/>
            <pc:sldMk cId="2661146336" sldId="266"/>
            <ac:picMk id="9" creationId="{D2E66214-39B9-5AE1-A192-C3BA5797932C}"/>
          </ac:picMkLst>
        </pc:picChg>
      </pc:sldChg>
      <pc:sldChg chg="addSp delSp modSp new mod ord modTransition">
        <pc:chgData name="Reem Ali-Mousa" userId="63ad6df3-3238-4c1e-a3bb-038443471530" providerId="ADAL" clId="{8F10A513-183E-4AA6-A5A6-07E903F01373}" dt="2024-03-16T11:31:36.454" v="2904"/>
        <pc:sldMkLst>
          <pc:docMk/>
          <pc:sldMk cId="2740953017" sldId="267"/>
        </pc:sldMkLst>
        <pc:spChg chg="mod">
          <ac:chgData name="Reem Ali-Mousa" userId="63ad6df3-3238-4c1e-a3bb-038443471530" providerId="ADAL" clId="{8F10A513-183E-4AA6-A5A6-07E903F01373}" dt="2024-03-15T19:59:46.094" v="2860" actId="20577"/>
          <ac:spMkLst>
            <pc:docMk/>
            <pc:sldMk cId="2740953017" sldId="267"/>
            <ac:spMk id="2" creationId="{4D6364C5-7D4E-F1EE-FF67-0A88B3A5ECFB}"/>
          </ac:spMkLst>
        </pc:spChg>
        <pc:spChg chg="del">
          <ac:chgData name="Reem Ali-Mousa" userId="63ad6df3-3238-4c1e-a3bb-038443471530" providerId="ADAL" clId="{8F10A513-183E-4AA6-A5A6-07E903F01373}" dt="2024-03-15T20:00:37.039" v="2861"/>
          <ac:spMkLst>
            <pc:docMk/>
            <pc:sldMk cId="2740953017" sldId="267"/>
            <ac:spMk id="3" creationId="{13CA1EA3-45FB-AFBE-D1F8-191A0BBF37D5}"/>
          </ac:spMkLst>
        </pc:spChg>
        <pc:picChg chg="add mod">
          <ac:chgData name="Reem Ali-Mousa" userId="63ad6df3-3238-4c1e-a3bb-038443471530" providerId="ADAL" clId="{8F10A513-183E-4AA6-A5A6-07E903F01373}" dt="2024-03-15T20:01:05.307" v="2866" actId="1076"/>
          <ac:picMkLst>
            <pc:docMk/>
            <pc:sldMk cId="2740953017" sldId="267"/>
            <ac:picMk id="5" creationId="{B552C14D-DAEC-AD55-F553-ED89FB2C7FA9}"/>
          </ac:picMkLst>
        </pc:picChg>
      </pc:sldChg>
      <pc:sldChg chg="addSp delSp modSp new mod modTransition">
        <pc:chgData name="Reem Ali-Mousa" userId="63ad6df3-3238-4c1e-a3bb-038443471530" providerId="ADAL" clId="{8F10A513-183E-4AA6-A5A6-07E903F01373}" dt="2024-03-16T11:31:48.692" v="2905"/>
        <pc:sldMkLst>
          <pc:docMk/>
          <pc:sldMk cId="102438220" sldId="268"/>
        </pc:sldMkLst>
        <pc:spChg chg="mod">
          <ac:chgData name="Reem Ali-Mousa" userId="63ad6df3-3238-4c1e-a3bb-038443471530" providerId="ADAL" clId="{8F10A513-183E-4AA6-A5A6-07E903F01373}" dt="2024-03-16T11:31:20.985" v="2902" actId="20577"/>
          <ac:spMkLst>
            <pc:docMk/>
            <pc:sldMk cId="102438220" sldId="268"/>
            <ac:spMk id="2" creationId="{FDF4E020-AD2D-7858-D881-06F07DF349E6}"/>
          </ac:spMkLst>
        </pc:spChg>
        <pc:spChg chg="del">
          <ac:chgData name="Reem Ali-Mousa" userId="63ad6df3-3238-4c1e-a3bb-038443471530" providerId="ADAL" clId="{8F10A513-183E-4AA6-A5A6-07E903F01373}" dt="2024-03-16T11:30:24.411" v="2871"/>
          <ac:spMkLst>
            <pc:docMk/>
            <pc:sldMk cId="102438220" sldId="268"/>
            <ac:spMk id="3" creationId="{13C4E244-D183-6952-96A8-D717B91CAF39}"/>
          </ac:spMkLst>
        </pc:spChg>
        <pc:picChg chg="add mod">
          <ac:chgData name="Reem Ali-Mousa" userId="63ad6df3-3238-4c1e-a3bb-038443471530" providerId="ADAL" clId="{8F10A513-183E-4AA6-A5A6-07E903F01373}" dt="2024-03-16T11:30:41.370" v="2876" actId="1076"/>
          <ac:picMkLst>
            <pc:docMk/>
            <pc:sldMk cId="102438220" sldId="268"/>
            <ac:picMk id="5" creationId="{0B1A0B32-1F57-091D-B662-05D1918498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745926A-EB02-4731-ABFD-4B21AA48517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0BC0AD5-B6B1-45EE-A12B-E9D79C487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0AD5-B6B1-45EE-A12B-E9D79C487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3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1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773260-A578-4A99-AD11-02B00DF959F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C1558D-9B79-4FC3-B052-DCFB6AEDF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39BF46-6944-C3F3-8EC2-693CFADB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426" y="2208361"/>
            <a:ext cx="4169434" cy="2031522"/>
          </a:xfrm>
        </p:spPr>
        <p:txBody>
          <a:bodyPr/>
          <a:lstStyle/>
          <a:p>
            <a:r>
              <a:rPr lang="en-US" dirty="0"/>
              <a:t>ALEX KIDD GAME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AD3085A-4958-3C21-357C-DEAABC283362}"/>
              </a:ext>
            </a:extLst>
          </p:cNvPr>
          <p:cNvSpPr txBox="1"/>
          <p:nvPr/>
        </p:nvSpPr>
        <p:spPr>
          <a:xfrm>
            <a:off x="8514273" y="5886865"/>
            <a:ext cx="35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Reem Ali Mousa – 322629817</a:t>
            </a:r>
          </a:p>
          <a:p>
            <a:pPr algn="l" rtl="0"/>
            <a:r>
              <a:rPr lang="en-US" dirty="0"/>
              <a:t>Ahmad Abd-</a:t>
            </a:r>
            <a:r>
              <a:rPr lang="en-US" dirty="0" err="1"/>
              <a:t>Elhaleem</a:t>
            </a:r>
            <a:r>
              <a:rPr lang="en-US" dirty="0"/>
              <a:t> - 322457763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1A676D4-5A2D-9F9E-E6AA-D1009D285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3906" b="4101"/>
          <a:stretch/>
        </p:blipFill>
        <p:spPr>
          <a:xfrm>
            <a:off x="7392839" y="1281023"/>
            <a:ext cx="3463432" cy="2894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72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F4E020-AD2D-7858-D881-06F07DF3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152" y="481807"/>
            <a:ext cx="7729728" cy="1188720"/>
          </a:xfrm>
        </p:spPr>
        <p:txBody>
          <a:bodyPr/>
          <a:lstStyle/>
          <a:p>
            <a:r>
              <a:rPr lang="en-US" dirty="0"/>
              <a:t>FROG STATE MACHINE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B1A0B32-1F57-091D-B662-05D191849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96" y="1858343"/>
            <a:ext cx="8512208" cy="4797790"/>
          </a:xfrm>
        </p:spPr>
      </p:pic>
    </p:spTree>
    <p:extLst>
      <p:ext uri="{BB962C8B-B14F-4D97-AF65-F5344CB8AC3E}">
        <p14:creationId xmlns:p14="http://schemas.microsoft.com/office/powerpoint/2010/main" val="1024382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8C184D-19F8-40E1-58EA-4B845B39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878" y="348242"/>
            <a:ext cx="7729728" cy="1188720"/>
          </a:xfrm>
        </p:spPr>
        <p:txBody>
          <a:bodyPr/>
          <a:lstStyle/>
          <a:p>
            <a:r>
              <a:rPr lang="en-US" dirty="0"/>
              <a:t>SIGNAL TAP</a:t>
            </a:r>
          </a:p>
        </p:txBody>
      </p:sp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88A29DA0-19A3-63A2-8DEC-CB081C7D5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91" y="1877146"/>
            <a:ext cx="10387417" cy="1188720"/>
          </a:xfr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0F2BED7-708F-D237-06E6-7DCA613A8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214" r="-1624" b="29288"/>
          <a:stretch/>
        </p:blipFill>
        <p:spPr>
          <a:xfrm>
            <a:off x="8545246" y="3065866"/>
            <a:ext cx="3249487" cy="2845942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B0B9990-99A9-86FE-2572-59F4A04B3881}"/>
              </a:ext>
            </a:extLst>
          </p:cNvPr>
          <p:cNvSpPr txBox="1"/>
          <p:nvPr/>
        </p:nvSpPr>
        <p:spPr>
          <a:xfrm>
            <a:off x="226031" y="3603484"/>
            <a:ext cx="7780106" cy="2031325"/>
          </a:xfrm>
          <a:prstGeom prst="rect">
            <a:avLst/>
          </a:prstGeom>
          <a:solidFill>
            <a:srgbClr val="AACFF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/>
            <a:r>
              <a:rPr lang="en-US" dirty="0" err="1"/>
              <a:t>נתקלנו</a:t>
            </a:r>
            <a:r>
              <a:rPr lang="en-US" dirty="0"/>
              <a:t> </a:t>
            </a:r>
            <a:r>
              <a:rPr lang="en-US" dirty="0" err="1"/>
              <a:t>בבעיה</a:t>
            </a:r>
            <a:r>
              <a:rPr lang="en-US" dirty="0"/>
              <a:t> </a:t>
            </a:r>
            <a:r>
              <a:rPr lang="en-US" dirty="0" err="1"/>
              <a:t>שהמונה</a:t>
            </a:r>
            <a:r>
              <a:rPr lang="en-US" dirty="0"/>
              <a:t> </a:t>
            </a:r>
            <a:r>
              <a:rPr lang="en-US" dirty="0" err="1"/>
              <a:t>סופר</a:t>
            </a:r>
            <a:r>
              <a:rPr lang="en-US" dirty="0"/>
              <a:t> </a:t>
            </a:r>
            <a:r>
              <a:rPr lang="en-US" dirty="0" err="1"/>
              <a:t>הרבה</a:t>
            </a:r>
            <a:r>
              <a:rPr lang="en-US" dirty="0"/>
              <a:t> </a:t>
            </a:r>
            <a:r>
              <a:rPr lang="en-US" dirty="0" err="1"/>
              <a:t>ממה</a:t>
            </a:r>
            <a:r>
              <a:rPr lang="en-US" dirty="0"/>
              <a:t> </a:t>
            </a:r>
            <a:r>
              <a:rPr lang="en-US" dirty="0" err="1"/>
              <a:t>שהוא</a:t>
            </a:r>
            <a:r>
              <a:rPr lang="en-US" dirty="0"/>
              <a:t> </a:t>
            </a:r>
            <a:r>
              <a:rPr lang="en-US" dirty="0" err="1"/>
              <a:t>באמת</a:t>
            </a:r>
            <a:r>
              <a:rPr lang="en-US" dirty="0"/>
              <a:t> </a:t>
            </a:r>
            <a:r>
              <a:rPr lang="en-US" dirty="0" err="1"/>
              <a:t>אמור</a:t>
            </a:r>
            <a:r>
              <a:rPr lang="en-US" dirty="0"/>
              <a:t> </a:t>
            </a:r>
            <a:r>
              <a:rPr lang="en-US" dirty="0" err="1"/>
              <a:t>לספור</a:t>
            </a:r>
            <a:r>
              <a:rPr lang="en-US" dirty="0"/>
              <a:t>, </a:t>
            </a:r>
            <a:r>
              <a:rPr lang="en-US" dirty="0" err="1"/>
              <a:t>בנוסף</a:t>
            </a:r>
            <a:r>
              <a:rPr lang="en-US" dirty="0"/>
              <a:t> </a:t>
            </a:r>
            <a:r>
              <a:rPr lang="en-US" dirty="0" err="1"/>
              <a:t>היה</a:t>
            </a:r>
            <a:r>
              <a:rPr lang="en-US" dirty="0"/>
              <a:t> </a:t>
            </a:r>
            <a:r>
              <a:rPr lang="en-US" dirty="0" err="1"/>
              <a:t>סופר</a:t>
            </a:r>
            <a:r>
              <a:rPr lang="en-US" dirty="0"/>
              <a:t> </a:t>
            </a:r>
            <a:r>
              <a:rPr lang="en-US" dirty="0" err="1"/>
              <a:t>מטבעות</a:t>
            </a:r>
            <a:r>
              <a:rPr lang="en-US" dirty="0"/>
              <a:t> </a:t>
            </a:r>
            <a:r>
              <a:rPr lang="en-US" dirty="0" err="1"/>
              <a:t>שהוא</a:t>
            </a:r>
            <a:r>
              <a:rPr lang="en-US" dirty="0"/>
              <a:t> </a:t>
            </a:r>
            <a:r>
              <a:rPr lang="en-US" dirty="0" err="1"/>
              <a:t>לא</a:t>
            </a:r>
            <a:r>
              <a:rPr lang="en-US" dirty="0"/>
              <a:t> </a:t>
            </a:r>
            <a:r>
              <a:rPr lang="en-US" dirty="0" err="1"/>
              <a:t>מתנגש</a:t>
            </a:r>
            <a:r>
              <a:rPr lang="en-US" dirty="0"/>
              <a:t> </a:t>
            </a:r>
            <a:r>
              <a:rPr lang="en-US" dirty="0" err="1"/>
              <a:t>בהם</a:t>
            </a:r>
            <a:r>
              <a:rPr lang="en-US" dirty="0"/>
              <a:t> </a:t>
            </a:r>
            <a:r>
              <a:rPr lang="en-US" dirty="0" err="1"/>
              <a:t>אלא</a:t>
            </a:r>
            <a:r>
              <a:rPr lang="en-US" dirty="0"/>
              <a:t> </a:t>
            </a:r>
            <a:r>
              <a:rPr lang="en-US" dirty="0" err="1"/>
              <a:t>רק</a:t>
            </a:r>
            <a:r>
              <a:rPr lang="en-US" dirty="0"/>
              <a:t> </a:t>
            </a:r>
            <a:r>
              <a:rPr lang="en-US" dirty="0" err="1"/>
              <a:t>יש</a:t>
            </a:r>
            <a:r>
              <a:rPr lang="en-US" dirty="0"/>
              <a:t> </a:t>
            </a:r>
            <a:r>
              <a:rPr lang="en-US" dirty="0" err="1"/>
              <a:t>חפיפה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פיקסל</a:t>
            </a:r>
            <a:r>
              <a:rPr lang="en-US" dirty="0"/>
              <a:t> </a:t>
            </a:r>
            <a:r>
              <a:rPr lang="en-US" dirty="0" err="1"/>
              <a:t>אחד</a:t>
            </a:r>
            <a:r>
              <a:rPr lang="en-US" dirty="0"/>
              <a:t> )</a:t>
            </a:r>
            <a:r>
              <a:rPr lang="en-US" dirty="0" err="1"/>
              <a:t>כמעט</a:t>
            </a:r>
            <a:r>
              <a:rPr lang="en-US" dirty="0"/>
              <a:t> </a:t>
            </a:r>
            <a:r>
              <a:rPr lang="en-US" dirty="0" err="1"/>
              <a:t>ולא</a:t>
            </a:r>
            <a:r>
              <a:rPr lang="en-US" dirty="0"/>
              <a:t> </a:t>
            </a:r>
            <a:r>
              <a:rPr lang="en-US" dirty="0" err="1"/>
              <a:t>נראה</a:t>
            </a:r>
            <a:r>
              <a:rPr lang="en-US" dirty="0"/>
              <a:t> </a:t>
            </a:r>
            <a:r>
              <a:rPr lang="en-US" dirty="0" err="1"/>
              <a:t>בעין</a:t>
            </a:r>
            <a:r>
              <a:rPr lang="en-US" dirty="0"/>
              <a:t>(.</a:t>
            </a:r>
            <a:r>
              <a:rPr lang="en-US" dirty="0" err="1"/>
              <a:t>הפעלנו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הסיגנל-טאב</a:t>
            </a:r>
            <a:r>
              <a:rPr lang="en-US" dirty="0"/>
              <a:t> </a:t>
            </a:r>
            <a:r>
              <a:rPr lang="en-US" dirty="0" err="1"/>
              <a:t>בכדי</a:t>
            </a:r>
            <a:r>
              <a:rPr lang="en-US" dirty="0"/>
              <a:t> </a:t>
            </a:r>
            <a:r>
              <a:rPr lang="en-US" dirty="0" err="1"/>
              <a:t>לדבג</a:t>
            </a:r>
            <a:r>
              <a:rPr lang="en-US" dirty="0"/>
              <a:t> </a:t>
            </a:r>
            <a:r>
              <a:rPr lang="en-US" dirty="0" err="1"/>
              <a:t>ולנתח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</a:t>
            </a:r>
            <a:r>
              <a:rPr lang="en-US" dirty="0" err="1"/>
              <a:t>פעולת</a:t>
            </a:r>
            <a:r>
              <a:rPr lang="en-US" dirty="0"/>
              <a:t> </a:t>
            </a:r>
            <a:r>
              <a:rPr lang="en-US" dirty="0" err="1"/>
              <a:t>המונה</a:t>
            </a:r>
            <a:r>
              <a:rPr lang="en-US" dirty="0"/>
              <a:t> </a:t>
            </a:r>
            <a:r>
              <a:rPr lang="en-US" dirty="0" err="1"/>
              <a:t>שתלויה</a:t>
            </a:r>
            <a:r>
              <a:rPr lang="en-US" dirty="0"/>
              <a:t> </a:t>
            </a:r>
            <a:r>
              <a:rPr lang="en-US" dirty="0" err="1"/>
              <a:t>באותות</a:t>
            </a:r>
            <a:r>
              <a:rPr lang="en-US" dirty="0"/>
              <a:t> </a:t>
            </a:r>
            <a:r>
              <a:rPr lang="en-US" dirty="0" err="1"/>
              <a:t>ההתנגשות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</a:t>
            </a:r>
            <a:r>
              <a:rPr lang="en-US" dirty="0" err="1"/>
              <a:t>המטבעות</a:t>
            </a:r>
            <a:r>
              <a:rPr lang="en-US" dirty="0"/>
              <a:t> </a:t>
            </a:r>
            <a:r>
              <a:rPr lang="en-US" dirty="0" err="1"/>
              <a:t>ושקי</a:t>
            </a:r>
            <a:r>
              <a:rPr lang="en-US" dirty="0"/>
              <a:t> </a:t>
            </a:r>
            <a:r>
              <a:rPr lang="en-US" dirty="0" err="1"/>
              <a:t>הכסף</a:t>
            </a:r>
            <a:r>
              <a:rPr lang="en-US" dirty="0"/>
              <a:t>, </a:t>
            </a:r>
            <a:r>
              <a:rPr lang="en-US" dirty="0" err="1"/>
              <a:t>והתברר</a:t>
            </a:r>
            <a:r>
              <a:rPr lang="en-US" dirty="0"/>
              <a:t> </a:t>
            </a:r>
            <a:r>
              <a:rPr lang="en-US" dirty="0" err="1"/>
              <a:t>שיש</a:t>
            </a:r>
            <a:r>
              <a:rPr lang="en-US" dirty="0"/>
              <a:t> </a:t>
            </a:r>
            <a:r>
              <a:rPr lang="en-US" dirty="0" err="1"/>
              <a:t>חפיפה</a:t>
            </a:r>
            <a:r>
              <a:rPr lang="en-US" dirty="0"/>
              <a:t> </a:t>
            </a:r>
            <a:r>
              <a:rPr lang="en-US" dirty="0" err="1"/>
              <a:t>קטנה</a:t>
            </a:r>
            <a:r>
              <a:rPr lang="en-US" dirty="0"/>
              <a:t> </a:t>
            </a:r>
            <a:r>
              <a:rPr lang="en-US" dirty="0" err="1"/>
              <a:t>ממש</a:t>
            </a:r>
            <a:r>
              <a:rPr lang="en-US" dirty="0"/>
              <a:t> </a:t>
            </a:r>
            <a:r>
              <a:rPr lang="en-US" dirty="0" err="1"/>
              <a:t>ביו</a:t>
            </a:r>
            <a:r>
              <a:rPr lang="en-US" dirty="0"/>
              <a:t> </a:t>
            </a:r>
            <a:r>
              <a:rPr lang="en-US" dirty="0" err="1"/>
              <a:t>coindrawingRequest</a:t>
            </a:r>
            <a:r>
              <a:rPr lang="en-US" dirty="0"/>
              <a:t> ו </a:t>
            </a:r>
            <a:r>
              <a:rPr lang="en-US" dirty="0" err="1"/>
              <a:t>smileyDR.ה</a:t>
            </a:r>
            <a:r>
              <a:rPr lang="en-US" dirty="0"/>
              <a:t> </a:t>
            </a:r>
            <a:r>
              <a:rPr lang="en-US" dirty="0" err="1"/>
              <a:t>smileyDR</a:t>
            </a:r>
            <a:r>
              <a:rPr lang="en-US" dirty="0"/>
              <a:t> </a:t>
            </a:r>
            <a:r>
              <a:rPr lang="en-US" dirty="0" err="1"/>
              <a:t>עולה</a:t>
            </a:r>
            <a:r>
              <a:rPr lang="en-US" dirty="0"/>
              <a:t> </a:t>
            </a:r>
            <a:r>
              <a:rPr lang="en-US" dirty="0" err="1"/>
              <a:t>ממש</a:t>
            </a:r>
            <a:r>
              <a:rPr lang="en-US" dirty="0"/>
              <a:t> </a:t>
            </a:r>
            <a:r>
              <a:rPr lang="en-US" dirty="0" err="1"/>
              <a:t>עם</a:t>
            </a:r>
            <a:r>
              <a:rPr lang="en-US" dirty="0"/>
              <a:t> </a:t>
            </a:r>
            <a:r>
              <a:rPr lang="en-US" dirty="0" err="1"/>
              <a:t>ירידת</a:t>
            </a:r>
            <a:r>
              <a:rPr lang="en-US" dirty="0"/>
              <a:t> ה </a:t>
            </a:r>
            <a:r>
              <a:rPr lang="en-US" dirty="0" err="1"/>
              <a:t>coindrawingRequest</a:t>
            </a:r>
            <a:r>
              <a:rPr lang="en-US" dirty="0"/>
              <a:t> </a:t>
            </a:r>
            <a:r>
              <a:rPr lang="en-US" dirty="0" err="1"/>
              <a:t>והפולס</a:t>
            </a:r>
            <a:r>
              <a:rPr lang="en-US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ההתנגשות</a:t>
            </a:r>
            <a:r>
              <a:rPr lang="en-US" dirty="0"/>
              <a:t> </a:t>
            </a:r>
            <a:r>
              <a:rPr lang="en-US" dirty="0" err="1"/>
              <a:t>עולה</a:t>
            </a:r>
            <a:r>
              <a:rPr lang="en-US" dirty="0"/>
              <a:t> </a:t>
            </a:r>
            <a:r>
              <a:rPr lang="en-US" dirty="0" err="1"/>
              <a:t>למרות</a:t>
            </a:r>
            <a:r>
              <a:rPr lang="en-US" dirty="0"/>
              <a:t> </a:t>
            </a:r>
            <a:r>
              <a:rPr lang="en-US" dirty="0" err="1"/>
              <a:t>שאין</a:t>
            </a:r>
            <a:r>
              <a:rPr lang="en-US" dirty="0"/>
              <a:t> </a:t>
            </a:r>
            <a:r>
              <a:rPr lang="en-US" dirty="0" err="1"/>
              <a:t>באמת</a:t>
            </a:r>
            <a:r>
              <a:rPr lang="en-US" dirty="0"/>
              <a:t> </a:t>
            </a:r>
            <a:r>
              <a:rPr lang="en-US" dirty="0" err="1"/>
              <a:t>התנגשות</a:t>
            </a:r>
            <a:r>
              <a:rPr lang="en-US" dirty="0"/>
              <a:t> </a:t>
            </a:r>
            <a:r>
              <a:rPr lang="en-US" dirty="0" err="1"/>
              <a:t>פיזית</a:t>
            </a:r>
            <a:r>
              <a:rPr lang="en-US" dirty="0"/>
              <a:t> </a:t>
            </a:r>
            <a:r>
              <a:rPr lang="en-US" dirty="0" err="1"/>
              <a:t>אלא</a:t>
            </a:r>
            <a:r>
              <a:rPr lang="en-US" dirty="0"/>
              <a:t> </a:t>
            </a:r>
            <a:r>
              <a:rPr lang="en-US" dirty="0" err="1"/>
              <a:t>חפיפה</a:t>
            </a:r>
            <a:r>
              <a:rPr lang="en-US" dirty="0"/>
              <a:t> </a:t>
            </a:r>
            <a:r>
              <a:rPr lang="en-US" dirty="0" err="1"/>
              <a:t>ברמת</a:t>
            </a:r>
            <a:r>
              <a:rPr lang="en-US" dirty="0"/>
              <a:t> </a:t>
            </a:r>
            <a:r>
              <a:rPr lang="en-US" dirty="0" err="1"/>
              <a:t>פיקסלים</a:t>
            </a:r>
            <a:r>
              <a:rPr lang="en-US" dirty="0"/>
              <a:t> </a:t>
            </a:r>
            <a:r>
              <a:rPr lang="en-US" dirty="0" err="1"/>
              <a:t>בודדים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57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1195FC-32FA-5AE3-29F9-AEB01AB0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0515"/>
            <a:ext cx="7729728" cy="1188720"/>
          </a:xfrm>
        </p:spPr>
        <p:txBody>
          <a:bodyPr/>
          <a:lstStyle/>
          <a:p>
            <a:r>
              <a:rPr lang="en-US" dirty="0"/>
              <a:t>GAME DISPLAY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17E58D8-2B11-2429-5158-90182C3FE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557" r="841" b="9301"/>
          <a:stretch/>
        </p:blipFill>
        <p:spPr>
          <a:xfrm>
            <a:off x="819508" y="1454251"/>
            <a:ext cx="4289312" cy="2275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4658F03-20A3-FF9A-312C-8A641448F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r="-604" b="3661"/>
          <a:stretch/>
        </p:blipFill>
        <p:spPr>
          <a:xfrm>
            <a:off x="7456181" y="1454251"/>
            <a:ext cx="4320861" cy="2275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30ED1B0-C2D9-84F1-0810-7F2D5C9DF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r="2187" b="9978"/>
          <a:stretch/>
        </p:blipFill>
        <p:spPr>
          <a:xfrm>
            <a:off x="7456181" y="3795745"/>
            <a:ext cx="4320861" cy="2142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554AFAD-CD8B-56A4-2E52-90B25A9991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t="4033" r="939" b="3519"/>
          <a:stretch/>
        </p:blipFill>
        <p:spPr>
          <a:xfrm>
            <a:off x="819508" y="3795745"/>
            <a:ext cx="4320861" cy="2142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0919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E66526-2ADB-3B66-911E-E206597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6386"/>
            <a:ext cx="7729728" cy="11887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88F8DD-B1AF-5D3B-2B75-3CCA212F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08" y="2504480"/>
            <a:ext cx="7729728" cy="3101983"/>
          </a:xfrm>
        </p:spPr>
        <p:txBody>
          <a:bodyPr/>
          <a:lstStyle/>
          <a:p>
            <a:r>
              <a:rPr lang="en-US" dirty="0"/>
              <a:t>Ahmad Abd-</a:t>
            </a:r>
            <a:r>
              <a:rPr lang="en-US" dirty="0" err="1"/>
              <a:t>Elhaleem</a:t>
            </a:r>
            <a:r>
              <a:rPr lang="en-US" dirty="0"/>
              <a:t>:</a:t>
            </a:r>
            <a:r>
              <a:rPr lang="ar-JO" dirty="0"/>
              <a:t> </a:t>
            </a:r>
            <a:r>
              <a:rPr lang="he-IL" dirty="0"/>
              <a:t> היה ממש כיף לעבוד על הפרויקט, היה תהליך ארוך אבל עבודה מסודרת וכיפית כיוון שחלקנו העבודה בצורה יפה.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Reem Ali Mousa: </a:t>
            </a:r>
            <a:r>
              <a:rPr lang="he-IL" dirty="0"/>
              <a:t>הייתה עבודה קשה, אבל ממש נהניתי מהקורס כך שדאגנו לעבוד בזמן מסודר ולחלק העבודה ביננו ולהיות בקשר עבור </a:t>
            </a:r>
            <a:r>
              <a:rPr lang="he-IL"/>
              <a:t>כל העדכונים</a:t>
            </a:r>
            <a:r>
              <a:rPr lang="he-IL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C1D86C-0159-25B0-30E7-85479F4D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1" y="467067"/>
            <a:ext cx="7729728" cy="1188720"/>
          </a:xfrm>
        </p:spPr>
        <p:txBody>
          <a:bodyPr/>
          <a:lstStyle/>
          <a:p>
            <a:r>
              <a:rPr lang="he-IL" dirty="0"/>
              <a:t>אפיון המשחק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DBCABA5-F62C-6A0A-910D-F0940667622F}"/>
              </a:ext>
            </a:extLst>
          </p:cNvPr>
          <p:cNvSpPr txBox="1"/>
          <p:nvPr/>
        </p:nvSpPr>
        <p:spPr>
          <a:xfrm>
            <a:off x="7496353" y="1879432"/>
            <a:ext cx="4287329" cy="1938992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השחקן נע ימינה בלחיצה על מקש 6, נע שמאלה בלחיצה על מקש 4 ומשנה את כיוון הפנים שלו, וקופץ בלחיצה על מקש 2.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המשחק מתחיל כך שהשחקן מקבל 3 נקודות חיים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E6DE110-E1FD-2E6E-8675-19BFCE592111}"/>
              </a:ext>
            </a:extLst>
          </p:cNvPr>
          <p:cNvSpPr txBox="1"/>
          <p:nvPr/>
        </p:nvSpPr>
        <p:spPr>
          <a:xfrm>
            <a:off x="750498" y="1997838"/>
            <a:ext cx="6349042" cy="1015663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יש 2 סוגי מטבעות: </a:t>
            </a:r>
          </a:p>
          <a:p>
            <a:pPr marL="342900" indent="-342900" algn="r" rtl="1">
              <a:buAutoNum type="arabicPeriod"/>
            </a:pPr>
            <a:r>
              <a:rPr lang="he-IL" sz="2000" dirty="0"/>
              <a:t>מטבעות יחידה כך שאם הוא ייקח אותם יזכה בנקודה אחת </a:t>
            </a:r>
          </a:p>
          <a:p>
            <a:pPr marL="342900" indent="-342900" algn="r" rtl="1">
              <a:buAutoNum type="arabicPeriod"/>
            </a:pPr>
            <a:r>
              <a:rPr lang="he-IL" sz="2000" dirty="0"/>
              <a:t>שקיות שאם ייקח אותם יזכה ב 5 נקודות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66886FF-E9F1-5192-D89A-5E98A5495EF4}"/>
              </a:ext>
            </a:extLst>
          </p:cNvPr>
          <p:cNvSpPr txBox="1"/>
          <p:nvPr/>
        </p:nvSpPr>
        <p:spPr>
          <a:xfrm>
            <a:off x="7496353" y="4006065"/>
            <a:ext cx="4287329" cy="1323439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ברקע יש:</a:t>
            </a:r>
          </a:p>
          <a:p>
            <a:pPr marL="457200" indent="-457200" algn="r" rtl="1">
              <a:buAutoNum type="arabicPeriod"/>
            </a:pPr>
            <a:r>
              <a:rPr lang="he-IL" sz="2000" dirty="0"/>
              <a:t>צפרדעים שאם השחקן מתנגש איתם מפסיד נקודת חיים.</a:t>
            </a:r>
          </a:p>
          <a:p>
            <a:pPr marL="457200" indent="-457200" algn="r" rtl="1">
              <a:buAutoNum type="arabicPeriod"/>
            </a:pPr>
            <a:r>
              <a:rPr lang="he-IL" sz="2000" dirty="0"/>
              <a:t>עננים </a:t>
            </a:r>
            <a:endParaRPr lang="en-US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315911-6D7B-2E39-68C3-213754E6B2A1}"/>
              </a:ext>
            </a:extLst>
          </p:cNvPr>
          <p:cNvSpPr txBox="1"/>
          <p:nvPr/>
        </p:nvSpPr>
        <p:spPr>
          <a:xfrm>
            <a:off x="7496353" y="5789442"/>
            <a:ext cx="4287329" cy="707886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איסוף של 100 מטבעות נותן לשחקן  נקודת חיים אחת</a:t>
            </a:r>
            <a:endParaRPr lang="en-US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44A80E8-A057-8BAE-5DE6-78E6ECADBCF4}"/>
              </a:ext>
            </a:extLst>
          </p:cNvPr>
          <p:cNvSpPr txBox="1"/>
          <p:nvPr/>
        </p:nvSpPr>
        <p:spPr>
          <a:xfrm>
            <a:off x="852347" y="3800784"/>
            <a:ext cx="5643344" cy="830997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השחקן מפסיד כאשר מאבד את שלושת נקודת החיים</a:t>
            </a:r>
            <a:endParaRPr lang="en-US" sz="240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FA19B5-0247-EFB8-54FF-40BBC796DA9A}"/>
              </a:ext>
            </a:extLst>
          </p:cNvPr>
          <p:cNvSpPr txBox="1"/>
          <p:nvPr/>
        </p:nvSpPr>
        <p:spPr>
          <a:xfrm>
            <a:off x="2343511" y="5666331"/>
            <a:ext cx="4152180" cy="830997"/>
          </a:xfrm>
          <a:prstGeom prst="rect">
            <a:avLst/>
          </a:prstGeom>
          <a:solidFill>
            <a:srgbClr val="97B4B7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ניצחון עבור איסוף 999 מטבעות </a:t>
            </a:r>
            <a:endParaRPr lang="en-US" sz="24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DDAB4A-7644-CDDD-DB0E-DA1CEE930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1" t="28101" r="19702" b="37826"/>
          <a:stretch/>
        </p:blipFill>
        <p:spPr>
          <a:xfrm>
            <a:off x="408317" y="5573997"/>
            <a:ext cx="3027872" cy="10156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A7F5B778-6D2E-176C-9292-DC74A3FDD8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8" t="22913" r="24092" b="36566"/>
          <a:stretch/>
        </p:blipFill>
        <p:spPr>
          <a:xfrm>
            <a:off x="408317" y="4176464"/>
            <a:ext cx="2895600" cy="10953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61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73B94-A0AA-894B-7314-A7D6F42E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CONTROLS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BEC7A172-645B-D606-F4BA-24239976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9" r="327" b="959"/>
          <a:stretch/>
        </p:blipFill>
        <p:spPr>
          <a:xfrm>
            <a:off x="4499818" y="2418641"/>
            <a:ext cx="2927525" cy="4100592"/>
          </a:xfr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CA6AFC7-980C-A63F-F5B8-E6F38176785F}"/>
              </a:ext>
            </a:extLst>
          </p:cNvPr>
          <p:cNvSpPr txBox="1"/>
          <p:nvPr/>
        </p:nvSpPr>
        <p:spPr>
          <a:xfrm>
            <a:off x="2734574" y="4468937"/>
            <a:ext cx="957532" cy="646331"/>
          </a:xfrm>
          <a:prstGeom prst="rect">
            <a:avLst/>
          </a:prstGeom>
          <a:solidFill>
            <a:srgbClr val="2D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תנועה שמאלה</a:t>
            </a:r>
            <a:endParaRPr lang="en-US" dirty="0"/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54127AB9-CD29-7D63-9D0D-33A428F12283}"/>
              </a:ext>
            </a:extLst>
          </p:cNvPr>
          <p:cNvCxnSpPr>
            <a:stCxn id="8" idx="3"/>
          </p:cNvCxnSpPr>
          <p:nvPr/>
        </p:nvCxnSpPr>
        <p:spPr>
          <a:xfrm flipV="1">
            <a:off x="3692106" y="4792102"/>
            <a:ext cx="1285336" cy="1"/>
          </a:xfrm>
          <a:prstGeom prst="straightConnector1">
            <a:avLst/>
          </a:prstGeom>
          <a:ln>
            <a:solidFill>
              <a:srgbClr val="2DC8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71892A9-D1FD-95C7-ADCA-E98E8742A879}"/>
              </a:ext>
            </a:extLst>
          </p:cNvPr>
          <p:cNvSpPr txBox="1"/>
          <p:nvPr/>
        </p:nvSpPr>
        <p:spPr>
          <a:xfrm>
            <a:off x="8022566" y="4468937"/>
            <a:ext cx="871268" cy="646331"/>
          </a:xfrm>
          <a:prstGeom prst="rect">
            <a:avLst/>
          </a:prstGeom>
          <a:solidFill>
            <a:srgbClr val="496A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dirty="0"/>
              <a:t>תנועה ימינה</a:t>
            </a:r>
            <a:endParaRPr lang="en-US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0C0E5BB-8A94-E22A-B852-1CBAF75B0A87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357668" y="4792102"/>
            <a:ext cx="1664898" cy="1"/>
          </a:xfrm>
          <a:prstGeom prst="straightConnector1">
            <a:avLst/>
          </a:prstGeom>
          <a:ln>
            <a:solidFill>
              <a:srgbClr val="496AE3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043BE3A9-AFC2-32D4-81C7-F9B732A709FE}"/>
              </a:ext>
            </a:extLst>
          </p:cNvPr>
          <p:cNvSpPr txBox="1"/>
          <p:nvPr/>
        </p:nvSpPr>
        <p:spPr>
          <a:xfrm>
            <a:off x="2734574" y="6033134"/>
            <a:ext cx="871268" cy="369332"/>
          </a:xfrm>
          <a:prstGeom prst="rect">
            <a:avLst/>
          </a:prstGeom>
          <a:solidFill>
            <a:srgbClr val="47E5C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dirty="0"/>
              <a:t>קפיצה</a:t>
            </a:r>
            <a:endParaRPr lang="en-US" dirty="0"/>
          </a:p>
        </p:txBody>
      </p:sp>
      <p:cxnSp>
        <p:nvCxnSpPr>
          <p:cNvPr id="25" name="מחבר: מרפקי 24">
            <a:extLst>
              <a:ext uri="{FF2B5EF4-FFF2-40B4-BE49-F238E27FC236}">
                <a16:creationId xmlns:a16="http://schemas.microsoft.com/office/drawing/2014/main" id="{2D3E6F78-AF23-2BA4-7766-2A32E97E23F5}"/>
              </a:ext>
            </a:extLst>
          </p:cNvPr>
          <p:cNvCxnSpPr>
            <a:stCxn id="23" idx="3"/>
          </p:cNvCxnSpPr>
          <p:nvPr/>
        </p:nvCxnSpPr>
        <p:spPr>
          <a:xfrm flipV="1">
            <a:off x="3605842" y="5460521"/>
            <a:ext cx="2044460" cy="757279"/>
          </a:xfrm>
          <a:prstGeom prst="bentConnector3">
            <a:avLst/>
          </a:prstGeom>
          <a:ln>
            <a:solidFill>
              <a:srgbClr val="47E5CE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5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7C14D1-51CE-0252-6D5B-13B686FF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481"/>
            <a:ext cx="7729728" cy="118872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38B1F52-57EE-CCCF-1317-6EF45D18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9" y="1883726"/>
            <a:ext cx="10730094" cy="4741360"/>
          </a:xfrm>
        </p:spPr>
      </p:pic>
    </p:spTree>
    <p:extLst>
      <p:ext uri="{BB962C8B-B14F-4D97-AF65-F5344CB8AC3E}">
        <p14:creationId xmlns:p14="http://schemas.microsoft.com/office/powerpoint/2010/main" val="16691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A7819-B181-D4F5-BED8-354A7400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535"/>
            <a:ext cx="7729728" cy="1188720"/>
          </a:xfrm>
        </p:spPr>
        <p:txBody>
          <a:bodyPr/>
          <a:lstStyle/>
          <a:p>
            <a:r>
              <a:rPr lang="en-US" dirty="0"/>
              <a:t>TOP hierarchy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F718D42-74C2-8E4B-D0DB-B12C7F3C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" t="4229" r="-339"/>
          <a:stretch/>
        </p:blipFill>
        <p:spPr>
          <a:xfrm>
            <a:off x="7663132" y="1755476"/>
            <a:ext cx="3717985" cy="2025498"/>
          </a:xfr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B6EE362-6EE3-9800-88BA-AA48C31E7E80}"/>
              </a:ext>
            </a:extLst>
          </p:cNvPr>
          <p:cNvSpPr txBox="1"/>
          <p:nvPr/>
        </p:nvSpPr>
        <p:spPr>
          <a:xfrm>
            <a:off x="7663132" y="1915063"/>
            <a:ext cx="2147978" cy="307777"/>
          </a:xfrm>
          <a:prstGeom prst="rect">
            <a:avLst/>
          </a:prstGeom>
          <a:solidFill>
            <a:srgbClr val="E16DD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Player moving and drawing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48DEE7E0-F34D-5D18-274F-F41862AA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2" y="1564838"/>
            <a:ext cx="5531134" cy="2406774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C61E95C-7774-BA64-1B75-55C8199CE248}"/>
              </a:ext>
            </a:extLst>
          </p:cNvPr>
          <p:cNvSpPr txBox="1"/>
          <p:nvPr/>
        </p:nvSpPr>
        <p:spPr>
          <a:xfrm>
            <a:off x="2723901" y="3429000"/>
            <a:ext cx="3234994" cy="523220"/>
          </a:xfrm>
          <a:prstGeom prst="rect">
            <a:avLst/>
          </a:prstGeom>
          <a:solidFill>
            <a:srgbClr val="FF999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Coins, bags, bricks, background movement, random background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5EC22276-5B00-DEC4-E25E-63A2CCA88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68" r="740"/>
          <a:stretch/>
        </p:blipFill>
        <p:spPr>
          <a:xfrm>
            <a:off x="339662" y="4070330"/>
            <a:ext cx="4160196" cy="2494135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CDE0DCFF-45C5-6ED0-33C0-D7D11147D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06" y="3854298"/>
            <a:ext cx="5413780" cy="2845198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169E3EFD-5F4B-0684-2F55-E9F4D98B75DB}"/>
              </a:ext>
            </a:extLst>
          </p:cNvPr>
          <p:cNvSpPr txBox="1"/>
          <p:nvPr/>
        </p:nvSpPr>
        <p:spPr>
          <a:xfrm>
            <a:off x="6172594" y="4906320"/>
            <a:ext cx="719911" cy="307777"/>
          </a:xfrm>
          <a:prstGeom prst="rect">
            <a:avLst/>
          </a:prstGeom>
          <a:solidFill>
            <a:srgbClr val="C2A4D8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MUX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8F6B316-5B72-D99F-A198-8B173841ACD5}"/>
              </a:ext>
            </a:extLst>
          </p:cNvPr>
          <p:cNvSpPr txBox="1"/>
          <p:nvPr/>
        </p:nvSpPr>
        <p:spPr>
          <a:xfrm>
            <a:off x="10200414" y="4536048"/>
            <a:ext cx="1446472" cy="276999"/>
          </a:xfrm>
          <a:prstGeom prst="rect">
            <a:avLst/>
          </a:prstGeom>
          <a:solidFill>
            <a:srgbClr val="00999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VGA CONTROL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5DD072D-EE9E-73AA-D64C-EE2FC5FEF638}"/>
              </a:ext>
            </a:extLst>
          </p:cNvPr>
          <p:cNvSpPr txBox="1"/>
          <p:nvPr/>
        </p:nvSpPr>
        <p:spPr>
          <a:xfrm>
            <a:off x="10200414" y="6014517"/>
            <a:ext cx="1446472" cy="276999"/>
          </a:xfrm>
          <a:prstGeom prst="rect">
            <a:avLst/>
          </a:prstGeom>
          <a:solidFill>
            <a:srgbClr val="FF99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GAME CONTROL</a:t>
            </a:r>
          </a:p>
        </p:txBody>
      </p:sp>
    </p:spTree>
    <p:extLst>
      <p:ext uri="{BB962C8B-B14F-4D97-AF65-F5344CB8AC3E}">
        <p14:creationId xmlns:p14="http://schemas.microsoft.com/office/powerpoint/2010/main" val="10580707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A6632F2-2E82-B028-EA60-D0B95CA6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82" y="201126"/>
            <a:ext cx="3314870" cy="143517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67FB495-98A7-A12B-3E59-C5F579D0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03" y="226528"/>
            <a:ext cx="3130711" cy="140977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83F7880-E61E-0A8C-7A22-2068B497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3" y="270980"/>
            <a:ext cx="4134062" cy="1320868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A422BA0-7A75-C2F9-9B38-3CE388E85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586" y="2162668"/>
            <a:ext cx="5169166" cy="1790792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77FDC1B-C308-8785-43ED-44F7ACF8B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5587" y="1901701"/>
            <a:ext cx="4140413" cy="1619333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C78315F-A7F2-1955-0C67-61DAFD3AE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642" y="4176981"/>
            <a:ext cx="6464632" cy="2368672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50970250-79B1-A61A-3B28-A2461E511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587" y="3733114"/>
            <a:ext cx="3124361" cy="141612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7697C9D5-47DD-8C2F-21F7-5A3517B19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34" y="5361317"/>
            <a:ext cx="2914800" cy="1416123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3662BE7-4693-877C-15A4-5EAC016D00D6}"/>
              </a:ext>
            </a:extLst>
          </p:cNvPr>
          <p:cNvSpPr txBox="1"/>
          <p:nvPr/>
        </p:nvSpPr>
        <p:spPr>
          <a:xfrm>
            <a:off x="10525280" y="1381562"/>
            <a:ext cx="1446472" cy="276999"/>
          </a:xfrm>
          <a:prstGeom prst="rect">
            <a:avLst/>
          </a:prstGeom>
          <a:solidFill>
            <a:srgbClr val="D6848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HEARTS LIFE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743EA7CA-B6F2-92A6-FD6A-8C99C93CCFA0}"/>
              </a:ext>
            </a:extLst>
          </p:cNvPr>
          <p:cNvSpPr txBox="1"/>
          <p:nvPr/>
        </p:nvSpPr>
        <p:spPr>
          <a:xfrm>
            <a:off x="6999447" y="1328484"/>
            <a:ext cx="1446472" cy="276999"/>
          </a:xfrm>
          <a:prstGeom prst="rect">
            <a:avLst/>
          </a:prstGeom>
          <a:solidFill>
            <a:srgbClr val="1EC8A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FROG BLOCK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B6378BB-77C4-5930-9DE6-D12F6B232DC7}"/>
              </a:ext>
            </a:extLst>
          </p:cNvPr>
          <p:cNvSpPr txBox="1"/>
          <p:nvPr/>
        </p:nvSpPr>
        <p:spPr>
          <a:xfrm>
            <a:off x="1666512" y="3124886"/>
            <a:ext cx="1851255" cy="276999"/>
          </a:xfrm>
          <a:prstGeom prst="rect">
            <a:avLst/>
          </a:prstGeom>
          <a:solidFill>
            <a:srgbClr val="FEF582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KEYBOARD ITENRFACE</a:t>
            </a: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83DE401-A565-6188-EE16-2457D139DAD9}"/>
              </a:ext>
            </a:extLst>
          </p:cNvPr>
          <p:cNvSpPr txBox="1"/>
          <p:nvPr/>
        </p:nvSpPr>
        <p:spPr>
          <a:xfrm>
            <a:off x="10051822" y="2315658"/>
            <a:ext cx="1851255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CLOUD BLOCK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1F538AD5-3C02-3B8E-FD74-97B39216B23A}"/>
              </a:ext>
            </a:extLst>
          </p:cNvPr>
          <p:cNvSpPr txBox="1"/>
          <p:nvPr/>
        </p:nvSpPr>
        <p:spPr>
          <a:xfrm>
            <a:off x="273634" y="5242168"/>
            <a:ext cx="1851255" cy="276999"/>
          </a:xfrm>
          <a:prstGeom prst="rect">
            <a:avLst/>
          </a:prstGeom>
          <a:solidFill>
            <a:srgbClr val="AACFFC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GAMEOVER WIN BLOCK</a:t>
            </a: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1A2F087-A5AE-F9BE-D48A-7A328C0DF255}"/>
              </a:ext>
            </a:extLst>
          </p:cNvPr>
          <p:cNvSpPr txBox="1"/>
          <p:nvPr/>
        </p:nvSpPr>
        <p:spPr>
          <a:xfrm>
            <a:off x="3479648" y="4965169"/>
            <a:ext cx="1851255" cy="276999"/>
          </a:xfrm>
          <a:prstGeom prst="rect">
            <a:avLst/>
          </a:prstGeom>
          <a:solidFill>
            <a:srgbClr val="E3C3C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COUNTER BLOCK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AF69E60-C07B-337F-EE01-091989BDCCFD}"/>
              </a:ext>
            </a:extLst>
          </p:cNvPr>
          <p:cNvSpPr txBox="1"/>
          <p:nvPr/>
        </p:nvSpPr>
        <p:spPr>
          <a:xfrm>
            <a:off x="9263508" y="5792379"/>
            <a:ext cx="1851255" cy="276999"/>
          </a:xfrm>
          <a:prstGeom prst="rect">
            <a:avLst/>
          </a:prstGeom>
          <a:solidFill>
            <a:srgbClr val="F8568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AUDIO </a:t>
            </a:r>
          </a:p>
        </p:txBody>
      </p:sp>
    </p:spTree>
    <p:extLst>
      <p:ext uri="{BB962C8B-B14F-4D97-AF65-F5344CB8AC3E}">
        <p14:creationId xmlns:p14="http://schemas.microsoft.com/office/powerpoint/2010/main" val="41518164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A400D9-CC7E-4758-2E48-F34D2F15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7420"/>
            <a:ext cx="7729728" cy="1188720"/>
          </a:xfrm>
        </p:spPr>
        <p:txBody>
          <a:bodyPr/>
          <a:lstStyle/>
          <a:p>
            <a:r>
              <a:rPr lang="en-US" dirty="0"/>
              <a:t>COINS 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5A2D3F1-8D32-2123-F5BB-1B3DC4B1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93" y="1506140"/>
            <a:ext cx="6151927" cy="2753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09565AC-BEFE-13A0-A465-859980049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277" y="4377196"/>
            <a:ext cx="7634561" cy="248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52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364C5-7D4E-F1EE-FF67-0A88B3A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552C14D-DAEC-AD55-F553-ED89FB2C7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9" y="2382703"/>
            <a:ext cx="6422431" cy="3688952"/>
          </a:xfrm>
        </p:spPr>
      </p:pic>
    </p:spTree>
    <p:extLst>
      <p:ext uri="{BB962C8B-B14F-4D97-AF65-F5344CB8AC3E}">
        <p14:creationId xmlns:p14="http://schemas.microsoft.com/office/powerpoint/2010/main" val="27409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8519E-72E7-A7DF-BDCB-4F19F226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FROG BLOCK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E0AD765-11F7-A373-259E-EFD373C3D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1" y="2708847"/>
            <a:ext cx="10811357" cy="3175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81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671</TotalTime>
  <Words>294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חבילה</vt:lpstr>
      <vt:lpstr>ALEX KIDD GAME</vt:lpstr>
      <vt:lpstr>אפיון המשחק</vt:lpstr>
      <vt:lpstr>GAME CONTROLS</vt:lpstr>
      <vt:lpstr>FLOWCHART</vt:lpstr>
      <vt:lpstr>TOP hierarchy</vt:lpstr>
      <vt:lpstr>PowerPoint Presentation</vt:lpstr>
      <vt:lpstr>COINS </vt:lpstr>
      <vt:lpstr>LOGIC DESIGN</vt:lpstr>
      <vt:lpstr>FROG BLOCK</vt:lpstr>
      <vt:lpstr>FROG STATE MACHINE</vt:lpstr>
      <vt:lpstr>SIGNAL TAP</vt:lpstr>
      <vt:lpstr>GAME DISPLAY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 KIDD GAME</dc:title>
  <dc:creator>Reem Ali-Mousa</dc:creator>
  <cp:lastModifiedBy>Ahmad Abdulhlim</cp:lastModifiedBy>
  <cp:revision>2</cp:revision>
  <dcterms:created xsi:type="dcterms:W3CDTF">2024-03-15T10:20:05Z</dcterms:created>
  <dcterms:modified xsi:type="dcterms:W3CDTF">2024-06-07T16:44:57Z</dcterms:modified>
</cp:coreProperties>
</file>